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9" r:id="rId4"/>
    <p:sldId id="267" r:id="rId5"/>
    <p:sldId id="278" r:id="rId6"/>
    <p:sldId id="279" r:id="rId7"/>
    <p:sldId id="262" r:id="rId8"/>
    <p:sldId id="263" r:id="rId9"/>
    <p:sldId id="264" r:id="rId10"/>
    <p:sldId id="280" r:id="rId11"/>
    <p:sldId id="281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kern="1200" baseline="0">
        <a:solidFill>
          <a:schemeClr val="tx1"/>
        </a:solidFill>
        <a:latin typeface="Arial" charset="0"/>
        <a:ea typeface="Arial" charset="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kern="1200" baseline="0">
        <a:solidFill>
          <a:schemeClr val="tx1"/>
        </a:solidFill>
        <a:latin typeface="Arial" charset="0"/>
        <a:ea typeface="Arial" charset="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kern="1200" baseline="0">
        <a:solidFill>
          <a:schemeClr val="tx1"/>
        </a:solidFill>
        <a:latin typeface="Arial" charset="0"/>
        <a:ea typeface="Arial" charset="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kern="1200" baseline="0">
        <a:solidFill>
          <a:schemeClr val="tx1"/>
        </a:solidFill>
        <a:latin typeface="Arial" charset="0"/>
        <a:ea typeface="Arial" charset="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kern="1200" baseline="0">
        <a:solidFill>
          <a:schemeClr val="tx1"/>
        </a:solidFill>
        <a:latin typeface="Arial" charset="0"/>
        <a:ea typeface="Arial" charset="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kern="1200" baseline="0">
        <a:solidFill>
          <a:schemeClr val="tx1"/>
        </a:solidFill>
        <a:latin typeface="Arial" charset="0"/>
        <a:ea typeface="Arial" charset="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kern="1200" baseline="0">
        <a:solidFill>
          <a:schemeClr val="tx1"/>
        </a:solidFill>
        <a:latin typeface="Arial" charset="0"/>
        <a:ea typeface="Arial" charset="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kern="1200" baseline="0">
        <a:solidFill>
          <a:schemeClr val="tx1"/>
        </a:solidFill>
        <a:latin typeface="Arial" charset="0"/>
        <a:ea typeface="Arial" charset="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kern="1200" baseline="0">
        <a:solidFill>
          <a:schemeClr val="tx1"/>
        </a:solidFill>
        <a:latin typeface="Arial" charset="0"/>
        <a:ea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1999" cy="71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Заголовок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Замещающий текст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Замещающая дата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Замещающий нижний колонтитул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Замещающий номер слайда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Заголовок 3073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3075" name="Подзаголовок 3074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lnSpc>
                <a:spcPct val="80000"/>
              </a:lnSpc>
              <a:buNone/>
            </a:pPr>
            <a:r>
              <a:rPr lang="en-US" altLang="x-none" sz="2400" kern="1200" baseline="0" dirty="0">
                <a:latin typeface="Arial" charset="0"/>
                <a:ea typeface="Arial" charset="0"/>
              </a:rPr>
              <a:t>What is Branding?</a:t>
            </a:r>
            <a:endParaRPr lang="en-US" altLang="x-none" sz="2400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endParaRPr lang="en-US" altLang="x-none" sz="2400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r>
              <a:rPr lang="en-US" altLang="x-none" sz="2400" kern="1200" baseline="0" dirty="0">
                <a:latin typeface="Arial" charset="0"/>
                <a:ea typeface="Arial" charset="0"/>
              </a:rPr>
              <a:t>Branding is theidentification </a:t>
            </a:r>
            <a:endParaRPr lang="en-US" altLang="x-none" sz="2400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r>
              <a:rPr lang="en-US" altLang="x-none" sz="2400" kern="1200" baseline="0" dirty="0">
                <a:latin typeface="Arial" charset="0"/>
                <a:ea typeface="Arial" charset="0"/>
              </a:rPr>
              <a:t> of what you are trying to sell.</a:t>
            </a:r>
            <a:endParaRPr lang="en-US" altLang="x-none" sz="2400" kern="1200" baseline="0" dirty="0">
              <a:latin typeface="Arial" charset="0"/>
              <a:ea typeface="Arial" charset="0"/>
            </a:endParaRPr>
          </a:p>
        </p:txBody>
      </p:sp>
      <p:pic>
        <p:nvPicPr>
          <p:cNvPr id="3076" name="Изображение 3075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Заголовок 12289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12291" name="Подзаголовок 12290"/>
          <p:cNvSpPr/>
          <p:nvPr>
            <p:ph type="subTitle" idx="1"/>
          </p:nvPr>
        </p:nvSpPr>
        <p:spPr>
          <a:xfrm>
            <a:off x="1371600" y="3886200"/>
            <a:ext cx="6496050" cy="2705100"/>
          </a:xfrm>
          <a:ln/>
        </p:spPr>
        <p:txBody>
          <a:bodyPr/>
          <a:p>
            <a:pPr defTabSz="914400">
              <a:lnSpc>
                <a:spcPct val="90000"/>
              </a:lnSpc>
              <a:buNone/>
            </a:pPr>
            <a:r>
              <a:rPr lang="en-US" altLang="x-none" sz="3200" kern="1200" baseline="0" dirty="0">
                <a:latin typeface="Arial" charset="0"/>
                <a:ea typeface="Arial" charset="0"/>
              </a:rPr>
              <a:t>Vape House and the future of the industry.</a:t>
            </a:r>
            <a:endParaRPr lang="en-US" altLang="x-none" sz="3200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90000"/>
              </a:lnSpc>
              <a:buNone/>
            </a:pPr>
            <a:r>
              <a:rPr lang="en-US" altLang="x-none" sz="3200" kern="1200" baseline="0" dirty="0">
                <a:latin typeface="Arial" charset="0"/>
                <a:ea typeface="Arial" charset="0"/>
              </a:rPr>
              <a:t>Vapshow Prague</a:t>
            </a:r>
            <a:endParaRPr lang="en-US" altLang="x-none" sz="3200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90000"/>
              </a:lnSpc>
              <a:buNone/>
            </a:pPr>
            <a:r>
              <a:rPr lang="en-US" altLang="x-none" sz="3200" kern="1200" baseline="0" dirty="0">
                <a:latin typeface="Arial" charset="0"/>
                <a:ea typeface="Arial" charset="0"/>
              </a:rPr>
              <a:t>GVA One on One Buyers Conference</a:t>
            </a:r>
            <a:endParaRPr lang="en-US" altLang="x-none" sz="3200" kern="1200" baseline="0" dirty="0">
              <a:latin typeface="Arial" charset="0"/>
              <a:ea typeface="Arial" charset="0"/>
            </a:endParaRPr>
          </a:p>
        </p:txBody>
      </p:sp>
      <p:pic>
        <p:nvPicPr>
          <p:cNvPr id="12292" name="Изображение 12291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Заголовок 13313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r>
              <a:rPr lang="en-US" altLang="x-none" sz="4400" kern="1200" baseline="0" dirty="0">
                <a:latin typeface="Arial" charset="0"/>
                <a:ea typeface="Arial" charset="0"/>
              </a:rPr>
              <a:t>GVA Conference Prague</a:t>
            </a:r>
            <a:endParaRPr lang="zh-CN" altLang="en-US" sz="4400" kern="1200" baseline="0" dirty="0">
              <a:latin typeface="Arial" charset="0"/>
              <a:ea typeface="Arial" charset="0"/>
            </a:endParaRPr>
          </a:p>
        </p:txBody>
      </p:sp>
      <p:sp>
        <p:nvSpPr>
          <p:cNvPr id="13315" name="Подзаголовок 13314"/>
          <p:cNvSpPr/>
          <p:nvPr>
            <p:ph type="subTitle" idx="1"/>
          </p:nvPr>
        </p:nvSpPr>
        <p:spPr>
          <a:xfrm>
            <a:off x="1371600" y="3886200"/>
            <a:ext cx="6496050" cy="2705100"/>
          </a:xfrm>
          <a:ln/>
        </p:spPr>
        <p:txBody>
          <a:bodyPr/>
          <a:p>
            <a:pPr defTabSz="914400"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Trade Shows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buNone/>
            </a:pP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algn="l" defTabSz="914400"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1.  Purpose of shows. B to C B to B and One on One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algn="l" defTabSz="914400"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2.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algn="l" defTabSz="914400">
              <a:buNone/>
            </a:pPr>
            <a:endParaRPr lang="en-US" altLang="x-none" sz="3200" kern="1200" baseline="0" dirty="0">
              <a:latin typeface="Arial" charset="0"/>
              <a:ea typeface="Arial" charset="0"/>
            </a:endParaRPr>
          </a:p>
        </p:txBody>
      </p:sp>
      <p:pic>
        <p:nvPicPr>
          <p:cNvPr id="13316" name="Изображение 13315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28575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3317" name="Изображение 13316" descr="Prague-Castle-Czech-Republic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3227388"/>
            <a:ext cx="9055100" cy="3592512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Заголовок 14337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r>
              <a:rPr lang="en-US" altLang="x-none" sz="3200" kern="1200" baseline="0" dirty="0">
                <a:latin typeface="Arial" charset="0"/>
                <a:ea typeface="Arial" charset="0"/>
              </a:rPr>
              <a:t>www.GVAEuropeanConference.com</a:t>
            </a:r>
            <a:endParaRPr lang="zh-CN" altLang="en-US" sz="3200" kern="1200" baseline="0" dirty="0">
              <a:latin typeface="Arial" charset="0"/>
              <a:ea typeface="Arial" charset="0"/>
            </a:endParaRPr>
          </a:p>
        </p:txBody>
      </p:sp>
      <p:sp>
        <p:nvSpPr>
          <p:cNvPr id="14339" name="Подзаголовок 14338"/>
          <p:cNvSpPr/>
          <p:nvPr>
            <p:ph type="subTitle" idx="1"/>
          </p:nvPr>
        </p:nvSpPr>
        <p:spPr>
          <a:xfrm>
            <a:off x="1371600" y="3886200"/>
            <a:ext cx="6496050" cy="2705100"/>
          </a:xfrm>
          <a:ln/>
        </p:spPr>
        <p:txBody>
          <a:bodyPr/>
          <a:p>
            <a:pPr defTabSz="914400"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Trade Shows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buNone/>
            </a:pP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algn="l" defTabSz="914400"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1.  Purpose of shows. B to C B to B and One on One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algn="l" defTabSz="914400"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2.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algn="l" defTabSz="914400">
              <a:buNone/>
            </a:pPr>
            <a:endParaRPr lang="en-US" altLang="x-none" sz="3200" kern="1200" baseline="0" dirty="0">
              <a:latin typeface="Arial" charset="0"/>
              <a:ea typeface="Arial" charset="0"/>
            </a:endParaRPr>
          </a:p>
        </p:txBody>
      </p:sp>
      <p:pic>
        <p:nvPicPr>
          <p:cNvPr id="14340" name="Изображение 14339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28575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4341" name="Изображение 14340" descr="Prague-Castle-Czech-Republic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3227388"/>
            <a:ext cx="9055100" cy="3592512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Заголовок 4097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4099" name="Подзаголовок 4098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None/>
            </a:pPr>
            <a:r>
              <a:rPr lang="en-US" altLang="x-none" sz="3200" kern="1200" baseline="0" dirty="0">
                <a:latin typeface="Arial" charset="0"/>
                <a:ea typeface="Arial" charset="0"/>
              </a:rPr>
              <a:t>Failed Brands </a:t>
            </a:r>
            <a:endParaRPr lang="en-US" altLang="x-none" sz="3200" kern="1200" baseline="0" dirty="0">
              <a:latin typeface="Arial" charset="0"/>
              <a:ea typeface="Arial" charset="0"/>
            </a:endParaRPr>
          </a:p>
          <a:p>
            <a:pPr defTabSz="914400">
              <a:buNone/>
            </a:pPr>
            <a:r>
              <a:rPr lang="en-US" altLang="x-none" sz="3200" kern="1200" baseline="0" dirty="0">
                <a:latin typeface="Arial" charset="0"/>
                <a:ea typeface="Arial" charset="0"/>
              </a:rPr>
              <a:t>New Coke</a:t>
            </a:r>
            <a:endParaRPr lang="en-US" altLang="x-none" sz="3200" kern="1200" baseline="0" dirty="0">
              <a:latin typeface="Arial" charset="0"/>
              <a:ea typeface="Arial" charset="0"/>
            </a:endParaRPr>
          </a:p>
          <a:p>
            <a:pPr defTabSz="914400">
              <a:buNone/>
            </a:pPr>
            <a:r>
              <a:rPr lang="en-US" altLang="x-none" sz="3200" kern="1200" baseline="0" dirty="0">
                <a:latin typeface="Arial" charset="0"/>
                <a:ea typeface="Arial" charset="0"/>
              </a:rPr>
              <a:t>Chevy Nova</a:t>
            </a:r>
            <a:endParaRPr lang="en-US" altLang="x-none" sz="3200" kern="1200" baseline="0" dirty="0">
              <a:latin typeface="Arial" charset="0"/>
              <a:ea typeface="Arial" charset="0"/>
            </a:endParaRPr>
          </a:p>
          <a:p>
            <a:pPr defTabSz="914400">
              <a:buNone/>
            </a:pPr>
            <a:endParaRPr lang="en-US" altLang="x-none" sz="3200" kern="1200" baseline="0" dirty="0">
              <a:latin typeface="Arial" charset="0"/>
              <a:ea typeface="Arial" charset="0"/>
            </a:endParaRPr>
          </a:p>
          <a:p>
            <a:pPr defTabSz="914400">
              <a:buNone/>
            </a:pPr>
            <a:endParaRPr lang="zh-CN" altLang="en-US" sz="3200" kern="1200" baseline="0" dirty="0">
              <a:latin typeface="Arial" charset="0"/>
              <a:ea typeface="Arial" charset="0"/>
            </a:endParaRPr>
          </a:p>
        </p:txBody>
      </p:sp>
      <p:pic>
        <p:nvPicPr>
          <p:cNvPr id="4100" name="Изображение 4099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Заголовок 5121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5123" name="Подзаголовок 5122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lnSpc>
                <a:spcPct val="90000"/>
              </a:lnSpc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There are over 10 000 Brands in the marketplace with hundreds of new Brands each month.  What are you doing to make yours stand out?</a:t>
            </a:r>
            <a:endParaRPr lang="zh-CN" altLang="en-US" sz="2800" kern="1200" baseline="0" dirty="0">
              <a:latin typeface="Arial" charset="0"/>
              <a:ea typeface="Arial" charset="0"/>
            </a:endParaRPr>
          </a:p>
        </p:txBody>
      </p:sp>
      <p:pic>
        <p:nvPicPr>
          <p:cNvPr id="5124" name="Изображение 5123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Заголовок 6145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6147" name="Подзаголовок 6146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lnSpc>
                <a:spcPct val="90000"/>
              </a:lnSpc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First Objective, target market</a:t>
            </a:r>
            <a:endParaRPr lang="en-US" altLang="x-none" sz="2800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90000"/>
              </a:lnSpc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Hobbyists or a market </a:t>
            </a:r>
            <a:endParaRPr lang="en-US" altLang="x-none" sz="2800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90000"/>
              </a:lnSpc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that is 100 times larger.</a:t>
            </a:r>
            <a:endParaRPr lang="zh-CN" altLang="en-US" sz="2800" kern="1200" baseline="0" dirty="0">
              <a:latin typeface="Arial" charset="0"/>
              <a:ea typeface="Arial" charset="0"/>
            </a:endParaRPr>
          </a:p>
        </p:txBody>
      </p:sp>
      <p:pic>
        <p:nvPicPr>
          <p:cNvPr id="6148" name="Изображение 6147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Заголовок 7169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7171" name="Подзаголовок 7170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lnSpc>
                <a:spcPct val="90000"/>
              </a:lnSpc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First Objective, target market</a:t>
            </a:r>
            <a:endParaRPr lang="en-US" altLang="x-none" sz="2800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90000"/>
              </a:lnSpc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Hobbyists or a market </a:t>
            </a:r>
            <a:endParaRPr lang="en-US" altLang="x-none" sz="2800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90000"/>
              </a:lnSpc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that is 100 times larger.</a:t>
            </a:r>
            <a:endParaRPr lang="zh-CN" altLang="en-US" sz="2800" kern="1200" baseline="0" dirty="0">
              <a:latin typeface="Arial" charset="0"/>
              <a:ea typeface="Arial" charset="0"/>
            </a:endParaRPr>
          </a:p>
        </p:txBody>
      </p:sp>
      <p:pic>
        <p:nvPicPr>
          <p:cNvPr id="7172" name="Изображение 7171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Заголовок 8193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8195" name="Подзаголовок 8194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lnSpc>
                <a:spcPct val="80000"/>
              </a:lnSpc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What do you think of when you think German Cars?  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Swiss Watches?  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Belguim Chocolates?  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Chinese toys?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Imports carry either a higher or lower perception of value</a:t>
            </a:r>
            <a:endParaRPr lang="en-US" altLang="x-none" kern="1200" baseline="0" dirty="0">
              <a:latin typeface="Arial" charset="0"/>
              <a:ea typeface="Arial" charset="0"/>
            </a:endParaRPr>
          </a:p>
        </p:txBody>
      </p:sp>
      <p:pic>
        <p:nvPicPr>
          <p:cNvPr id="8196" name="Изображение 8195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Заголовок 9217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9219" name="Подзаголовок 9218"/>
          <p:cNvSpPr/>
          <p:nvPr>
            <p:ph type="subTitle" idx="1"/>
          </p:nvPr>
        </p:nvSpPr>
        <p:spPr>
          <a:xfrm>
            <a:off x="1371600" y="3886200"/>
            <a:ext cx="6496050" cy="2705100"/>
          </a:xfrm>
          <a:ln/>
        </p:spPr>
        <p:txBody>
          <a:bodyPr/>
          <a:p>
            <a:pPr defTabSz="914400">
              <a:lnSpc>
                <a:spcPct val="80000"/>
              </a:lnSpc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Branding Russia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endParaRPr lang="zh-CN" altLang="en-US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Cold War Vodka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endParaRPr lang="zh-CN" altLang="en-US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Russia's place in the world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endParaRPr lang="zh-CN" altLang="en-US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Making a clear difference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lnSpc>
                <a:spcPct val="80000"/>
              </a:lnSpc>
              <a:buNone/>
            </a:pPr>
            <a:endParaRPr lang="zh-CN" altLang="en-US" kern="1200" baseline="0" dirty="0">
              <a:latin typeface="Arial" charset="0"/>
              <a:ea typeface="Arial" charset="0"/>
            </a:endParaRPr>
          </a:p>
        </p:txBody>
      </p:sp>
      <p:pic>
        <p:nvPicPr>
          <p:cNvPr id="9220" name="Изображение 9219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Заголовок 10241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10243" name="Подзаголовок 10242"/>
          <p:cNvSpPr/>
          <p:nvPr>
            <p:ph type="subTitle" idx="1"/>
          </p:nvPr>
        </p:nvSpPr>
        <p:spPr>
          <a:xfrm>
            <a:off x="1371600" y="3886200"/>
            <a:ext cx="6496050" cy="2705100"/>
          </a:xfrm>
          <a:ln/>
        </p:spPr>
        <p:txBody>
          <a:bodyPr/>
          <a:p>
            <a:pPr defTabSz="914400"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Imagine the thousands of Brands out there.  Do you want to be a Russian Space Jam or do you want to be Czar Liquids?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buNone/>
            </a:pP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buNone/>
            </a:pPr>
            <a:r>
              <a:rPr lang="en-US" altLang="x-none" kern="1200" baseline="0" dirty="0">
                <a:latin typeface="Arial" charset="0"/>
                <a:ea typeface="Arial" charset="0"/>
              </a:rPr>
              <a:t>Which one do you think will attract more attention?  Something that sounds like a thousand others or something that sounds exotic?</a:t>
            </a:r>
            <a:endParaRPr lang="en-US" altLang="x-none" kern="1200" baseline="0" dirty="0">
              <a:latin typeface="Arial" charset="0"/>
              <a:ea typeface="Arial" charset="0"/>
            </a:endParaRPr>
          </a:p>
        </p:txBody>
      </p:sp>
      <p:pic>
        <p:nvPicPr>
          <p:cNvPr id="10244" name="Изображение 10243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Заголовок 11265"/>
          <p:cNvSpPr/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p>
            <a:pPr defTabSz="914400">
              <a:buNone/>
            </a:pPr>
            <a:endParaRPr sz="4400" kern="1200" baseline="0">
              <a:latin typeface="Arial" charset="0"/>
              <a:ea typeface="Arial" charset="0"/>
            </a:endParaRPr>
          </a:p>
        </p:txBody>
      </p:sp>
      <p:sp>
        <p:nvSpPr>
          <p:cNvPr id="11267" name="Подзаголовок 11266"/>
          <p:cNvSpPr/>
          <p:nvPr>
            <p:ph type="subTitle" idx="1"/>
          </p:nvPr>
        </p:nvSpPr>
        <p:spPr>
          <a:xfrm>
            <a:off x="1371600" y="3886200"/>
            <a:ext cx="6496050" cy="2705100"/>
          </a:xfrm>
          <a:ln/>
        </p:spPr>
        <p:txBody>
          <a:bodyPr/>
          <a:p>
            <a:pPr algn="l" defTabSz="914400"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             Branding for Domestic </a:t>
            </a:r>
            <a:endParaRPr lang="en-US" altLang="x-none" sz="2800" kern="1200" baseline="0" dirty="0">
              <a:latin typeface="Arial" charset="0"/>
              <a:ea typeface="Arial" charset="0"/>
            </a:endParaRPr>
          </a:p>
          <a:p>
            <a:pPr algn="l" defTabSz="914400"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                            and </a:t>
            </a:r>
            <a:endParaRPr lang="en-US" altLang="x-none" sz="2800" kern="1200" baseline="0" dirty="0">
              <a:latin typeface="Arial" charset="0"/>
              <a:ea typeface="Arial" charset="0"/>
            </a:endParaRPr>
          </a:p>
          <a:p>
            <a:pPr algn="l" defTabSz="914400">
              <a:buNone/>
            </a:pPr>
            <a:r>
              <a:rPr lang="en-US" altLang="x-none" sz="2800" kern="1200" baseline="0" dirty="0">
                <a:latin typeface="Arial" charset="0"/>
                <a:ea typeface="Arial" charset="0"/>
              </a:rPr>
              <a:t>               Branding for Export</a:t>
            </a:r>
            <a:endParaRPr lang="en-US" altLang="x-none" kern="1200" baseline="0" dirty="0">
              <a:latin typeface="Arial" charset="0"/>
              <a:ea typeface="Arial" charset="0"/>
            </a:endParaRPr>
          </a:p>
          <a:p>
            <a:pPr defTabSz="914400">
              <a:buNone/>
            </a:pPr>
            <a:endParaRPr lang="en-US" altLang="x-none" kern="1200" baseline="0" dirty="0">
              <a:latin typeface="Arial" charset="0"/>
              <a:ea typeface="Arial" charset="0"/>
            </a:endParaRPr>
          </a:p>
        </p:txBody>
      </p:sp>
      <p:pic>
        <p:nvPicPr>
          <p:cNvPr id="11268" name="Изображение 11267" descr="GVA 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08000"/>
            <a:ext cx="7772400" cy="2614613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1247</Words>
  <Application>WPS Presentation</Application>
  <PresentationFormat/>
  <Paragraphs>66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 Dodge</dc:creator>
  <cp:lastModifiedBy>r.repeckiy</cp:lastModifiedBy>
  <cp:revision>2</cp:revision>
  <dcterms:created xsi:type="dcterms:W3CDTF">2013-11-15T06:11:31Z</dcterms:created>
  <dcterms:modified xsi:type="dcterms:W3CDTF">2016-06-22T12:18:43Z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1049-10.1.0.5510</vt:lpwstr>
  </property>
</Properties>
</file>