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DCE"/>
          </a:solidFill>
        </a:fill>
      </a:tcStyle>
    </a:wholeTbl>
    <a:band2H>
      <a:tcTxStyle/>
      <a:tcStyle>
        <a:tcBdr/>
        <a:fill>
          <a:solidFill>
            <a:srgbClr val="EFF6E8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D0CD"/>
          </a:solidFill>
        </a:fill>
      </a:tcStyle>
    </a:wholeTbl>
    <a:band2H>
      <a:tcTxStyle/>
      <a:tcStyle>
        <a:tcBdr/>
        <a:fill>
          <a:solidFill>
            <a:srgbClr val="F7E9E8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EAE1"/>
          </a:solidFill>
        </a:fill>
      </a:tcStyle>
    </a:wholeTbl>
    <a:band2H>
      <a:tcTxStyle/>
      <a:tcStyle>
        <a:tcBdr/>
        <a:fill>
          <a:solidFill>
            <a:srgbClr val="EDF5F0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97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248017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2.png" descr="\\DROBO-FS\QuickDrops\JB\PPTX NG\Droplets\LightingOverlay.png"/>
          <p:cNvPicPr>
            <a:picLocks noChangeAspect="1"/>
          </p:cNvPicPr>
          <p:nvPr/>
        </p:nvPicPr>
        <p:blipFill>
          <a:blip r:embed="rId2">
            <a:alphaModFix amt="30000"/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" name="Group 106"/>
          <p:cNvGrpSpPr/>
          <p:nvPr/>
        </p:nvGrpSpPr>
        <p:grpSpPr>
          <a:xfrm>
            <a:off x="-1" y="0"/>
            <a:ext cx="2297909" cy="6858001"/>
            <a:chOff x="0" y="0"/>
            <a:chExt cx="2297907" cy="6858000"/>
          </a:xfrm>
        </p:grpSpPr>
        <p:sp>
          <p:nvSpPr>
            <p:cNvPr id="52" name="Shape 52"/>
            <p:cNvSpPr/>
            <p:nvPr/>
          </p:nvSpPr>
          <p:spPr>
            <a:xfrm>
              <a:off x="1209674" y="4763"/>
              <a:ext cx="23814" cy="2181225"/>
            </a:xfrm>
            <a:prstGeom prst="rect">
              <a:avLst/>
            </a:pr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1128712" y="2176462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120" y="19440"/>
                    <a:pt x="19440" y="15660"/>
                    <a:pt x="19440" y="10800"/>
                  </a:cubicBezTo>
                  <a:cubicBezTo>
                    <a:pt x="19440" y="5940"/>
                    <a:pt x="1512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123949" y="4021137"/>
              <a:ext cx="190501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414337" y="9525"/>
              <a:ext cx="28576" cy="4481513"/>
            </a:xfrm>
            <a:prstGeom prst="rect">
              <a:avLst/>
            </a:pr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333374" y="4481512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90499" y="9525"/>
              <a:ext cx="152401" cy="90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75" y="21600"/>
                  </a:moveTo>
                  <a:lnTo>
                    <a:pt x="0" y="21373"/>
                  </a:lnTo>
                  <a:lnTo>
                    <a:pt x="18225" y="14350"/>
                  </a:lnTo>
                  <a:lnTo>
                    <a:pt x="18225" y="0"/>
                  </a:lnTo>
                  <a:lnTo>
                    <a:pt x="21600" y="0"/>
                  </a:lnTo>
                  <a:lnTo>
                    <a:pt x="21600" y="14463"/>
                  </a:lnTo>
                  <a:lnTo>
                    <a:pt x="337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1290637" y="14288"/>
              <a:ext cx="376240" cy="180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33" y="21600"/>
                  </a:moveTo>
                  <a:lnTo>
                    <a:pt x="0" y="11799"/>
                  </a:lnTo>
                  <a:lnTo>
                    <a:pt x="0" y="0"/>
                  </a:lnTo>
                  <a:lnTo>
                    <a:pt x="1641" y="0"/>
                  </a:lnTo>
                  <a:lnTo>
                    <a:pt x="1641" y="11742"/>
                  </a:lnTo>
                  <a:lnTo>
                    <a:pt x="21600" y="21486"/>
                  </a:lnTo>
                  <a:lnTo>
                    <a:pt x="2023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1600199" y="1801813"/>
              <a:ext cx="190501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120" y="19440"/>
                    <a:pt x="19440" y="15660"/>
                    <a:pt x="19440" y="10800"/>
                  </a:cubicBezTo>
                  <a:cubicBezTo>
                    <a:pt x="19440" y="5940"/>
                    <a:pt x="1512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381124" y="9525"/>
              <a:ext cx="371476" cy="142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15" y="21600"/>
                  </a:moveTo>
                  <a:lnTo>
                    <a:pt x="0" y="9212"/>
                  </a:lnTo>
                  <a:lnTo>
                    <a:pt x="0" y="0"/>
                  </a:lnTo>
                  <a:lnTo>
                    <a:pt x="1385" y="0"/>
                  </a:lnTo>
                  <a:lnTo>
                    <a:pt x="1385" y="9140"/>
                  </a:lnTo>
                  <a:lnTo>
                    <a:pt x="21600" y="21456"/>
                  </a:lnTo>
                  <a:lnTo>
                    <a:pt x="2021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1643062" y="0"/>
              <a:ext cx="152401" cy="912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7550" y="21600"/>
                  </a:lnTo>
                  <a:lnTo>
                    <a:pt x="17550" y="7213"/>
                  </a:lnTo>
                  <a:lnTo>
                    <a:pt x="0" y="225"/>
                  </a:lnTo>
                  <a:lnTo>
                    <a:pt x="3375" y="0"/>
                  </a:lnTo>
                  <a:lnTo>
                    <a:pt x="21600" y="710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1685924" y="1420813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1685924" y="903288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743074" y="4763"/>
              <a:ext cx="419102" cy="52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1600"/>
                  </a:moveTo>
                  <a:lnTo>
                    <a:pt x="3682" y="7878"/>
                  </a:lnTo>
                  <a:lnTo>
                    <a:pt x="0" y="394"/>
                  </a:lnTo>
                  <a:lnTo>
                    <a:pt x="1227" y="0"/>
                  </a:lnTo>
                  <a:lnTo>
                    <a:pt x="4909" y="7288"/>
                  </a:lnTo>
                  <a:lnTo>
                    <a:pt x="21600" y="20812"/>
                  </a:lnTo>
                  <a:lnTo>
                    <a:pt x="20618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2126456" y="488950"/>
              <a:ext cx="147639" cy="147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1600" extrusionOk="0">
                  <a:moveTo>
                    <a:pt x="9847" y="21600"/>
                  </a:moveTo>
                  <a:cubicBezTo>
                    <a:pt x="7306" y="21600"/>
                    <a:pt x="4765" y="20903"/>
                    <a:pt x="2859" y="18813"/>
                  </a:cubicBezTo>
                  <a:cubicBezTo>
                    <a:pt x="-953" y="13935"/>
                    <a:pt x="-953" y="6968"/>
                    <a:pt x="2859" y="2787"/>
                  </a:cubicBezTo>
                  <a:cubicBezTo>
                    <a:pt x="4765" y="697"/>
                    <a:pt x="7306" y="0"/>
                    <a:pt x="9847" y="0"/>
                  </a:cubicBezTo>
                  <a:cubicBezTo>
                    <a:pt x="12388" y="0"/>
                    <a:pt x="14929" y="697"/>
                    <a:pt x="16835" y="2787"/>
                  </a:cubicBezTo>
                  <a:cubicBezTo>
                    <a:pt x="20647" y="6968"/>
                    <a:pt x="20647" y="13935"/>
                    <a:pt x="16835" y="18813"/>
                  </a:cubicBezTo>
                  <a:cubicBezTo>
                    <a:pt x="14929" y="20903"/>
                    <a:pt x="12388" y="21600"/>
                    <a:pt x="9847" y="21600"/>
                  </a:cubicBezTo>
                  <a:close/>
                  <a:moveTo>
                    <a:pt x="9847" y="2787"/>
                  </a:moveTo>
                  <a:cubicBezTo>
                    <a:pt x="7941" y="2787"/>
                    <a:pt x="6035" y="3484"/>
                    <a:pt x="4765" y="4877"/>
                  </a:cubicBezTo>
                  <a:cubicBezTo>
                    <a:pt x="1588" y="8361"/>
                    <a:pt x="1588" y="13239"/>
                    <a:pt x="4765" y="16723"/>
                  </a:cubicBezTo>
                  <a:cubicBezTo>
                    <a:pt x="6035" y="18116"/>
                    <a:pt x="7941" y="18813"/>
                    <a:pt x="9847" y="18813"/>
                  </a:cubicBezTo>
                  <a:cubicBezTo>
                    <a:pt x="11753" y="18813"/>
                    <a:pt x="13659" y="18116"/>
                    <a:pt x="14929" y="16723"/>
                  </a:cubicBezTo>
                  <a:cubicBezTo>
                    <a:pt x="18106" y="13239"/>
                    <a:pt x="18106" y="8361"/>
                    <a:pt x="14929" y="4877"/>
                  </a:cubicBezTo>
                  <a:cubicBezTo>
                    <a:pt x="13659" y="3484"/>
                    <a:pt x="11753" y="2787"/>
                    <a:pt x="9847" y="278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952499" y="4763"/>
              <a:ext cx="152401" cy="90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75" y="21600"/>
                  </a:moveTo>
                  <a:lnTo>
                    <a:pt x="0" y="21600"/>
                  </a:lnTo>
                  <a:lnTo>
                    <a:pt x="0" y="7137"/>
                  </a:lnTo>
                  <a:lnTo>
                    <a:pt x="18225" y="0"/>
                  </a:lnTo>
                  <a:lnTo>
                    <a:pt x="21600" y="227"/>
                  </a:lnTo>
                  <a:lnTo>
                    <a:pt x="3375" y="7250"/>
                  </a:lnTo>
                  <a:lnTo>
                    <a:pt x="337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866774" y="903288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648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648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890587" y="1554163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120"/>
                    <a:pt x="5940" y="19440"/>
                    <a:pt x="10800" y="19440"/>
                  </a:cubicBezTo>
                  <a:cubicBezTo>
                    <a:pt x="15660" y="19440"/>
                    <a:pt x="19440" y="1512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738187" y="5622924"/>
              <a:ext cx="338139" cy="1216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775" y="21600"/>
                  </a:lnTo>
                  <a:lnTo>
                    <a:pt x="19775" y="13084"/>
                  </a:lnTo>
                  <a:lnTo>
                    <a:pt x="0" y="169"/>
                  </a:lnTo>
                  <a:lnTo>
                    <a:pt x="1217" y="0"/>
                  </a:lnTo>
                  <a:lnTo>
                    <a:pt x="21600" y="1299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47699" y="5480049"/>
              <a:ext cx="157164" cy="157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27" y="21600"/>
                  </a:moveTo>
                  <a:cubicBezTo>
                    <a:pt x="5236" y="21600"/>
                    <a:pt x="0" y="17018"/>
                    <a:pt x="0" y="11127"/>
                  </a:cubicBezTo>
                  <a:cubicBezTo>
                    <a:pt x="0" y="5236"/>
                    <a:pt x="5236" y="0"/>
                    <a:pt x="11127" y="0"/>
                  </a:cubicBezTo>
                  <a:cubicBezTo>
                    <a:pt x="17018" y="0"/>
                    <a:pt x="21600" y="5236"/>
                    <a:pt x="21600" y="11127"/>
                  </a:cubicBezTo>
                  <a:cubicBezTo>
                    <a:pt x="21600" y="17018"/>
                    <a:pt x="17018" y="21600"/>
                    <a:pt x="11127" y="21600"/>
                  </a:cubicBezTo>
                  <a:close/>
                  <a:moveTo>
                    <a:pt x="11127" y="2618"/>
                  </a:moveTo>
                  <a:cubicBezTo>
                    <a:pt x="6545" y="2618"/>
                    <a:pt x="2618" y="6545"/>
                    <a:pt x="2618" y="11127"/>
                  </a:cubicBezTo>
                  <a:cubicBezTo>
                    <a:pt x="2618" y="15709"/>
                    <a:pt x="6545" y="18982"/>
                    <a:pt x="11127" y="18982"/>
                  </a:cubicBezTo>
                  <a:cubicBezTo>
                    <a:pt x="15055" y="18982"/>
                    <a:pt x="18982" y="15709"/>
                    <a:pt x="18982" y="11127"/>
                  </a:cubicBezTo>
                  <a:cubicBezTo>
                    <a:pt x="18982" y="6545"/>
                    <a:pt x="15055" y="2618"/>
                    <a:pt x="11127" y="2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6674" y="903288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7280" y="0"/>
                    <a:pt x="21600" y="4860"/>
                    <a:pt x="21600" y="10800"/>
                  </a:cubicBezTo>
                  <a:cubicBezTo>
                    <a:pt x="21600" y="16740"/>
                    <a:pt x="1728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6480" y="2160"/>
                    <a:pt x="2160" y="6480"/>
                    <a:pt x="2160" y="10800"/>
                  </a:cubicBezTo>
                  <a:cubicBezTo>
                    <a:pt x="2160" y="15660"/>
                    <a:pt x="648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648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-1" y="3897312"/>
              <a:ext cx="1333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43" y="21600"/>
                  </a:moveTo>
                  <a:lnTo>
                    <a:pt x="0" y="771"/>
                  </a:lnTo>
                  <a:lnTo>
                    <a:pt x="3086" y="0"/>
                  </a:lnTo>
                  <a:lnTo>
                    <a:pt x="21600" y="20829"/>
                  </a:lnTo>
                  <a:lnTo>
                    <a:pt x="1774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6674" y="4149724"/>
              <a:ext cx="190501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120"/>
                    <a:pt x="5940" y="19440"/>
                    <a:pt x="10800" y="19440"/>
                  </a:cubicBezTo>
                  <a:cubicBezTo>
                    <a:pt x="15660" y="19440"/>
                    <a:pt x="19440" y="1512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-1" y="1644650"/>
              <a:ext cx="133351" cy="269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21600"/>
                  </a:moveTo>
                  <a:lnTo>
                    <a:pt x="0" y="20838"/>
                  </a:lnTo>
                  <a:lnTo>
                    <a:pt x="17743" y="0"/>
                  </a:lnTo>
                  <a:lnTo>
                    <a:pt x="21600" y="762"/>
                  </a:lnTo>
                  <a:lnTo>
                    <a:pt x="3086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6674" y="1468438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120"/>
                    <a:pt x="5940" y="19440"/>
                    <a:pt x="10800" y="19440"/>
                  </a:cubicBezTo>
                  <a:cubicBezTo>
                    <a:pt x="15660" y="19440"/>
                    <a:pt x="19440" y="1512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95324" y="4763"/>
              <a:ext cx="309564" cy="155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606" y="21600"/>
                  </a:lnTo>
                  <a:lnTo>
                    <a:pt x="19606" y="17707"/>
                  </a:lnTo>
                  <a:lnTo>
                    <a:pt x="0" y="13835"/>
                  </a:lnTo>
                  <a:lnTo>
                    <a:pt x="0" y="0"/>
                  </a:lnTo>
                  <a:lnTo>
                    <a:pt x="1994" y="0"/>
                  </a:lnTo>
                  <a:lnTo>
                    <a:pt x="1994" y="13703"/>
                  </a:lnTo>
                  <a:lnTo>
                    <a:pt x="21600" y="175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57149" y="4881562"/>
              <a:ext cx="190501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6480" y="2160"/>
                    <a:pt x="2160" y="5940"/>
                    <a:pt x="2160" y="10800"/>
                  </a:cubicBezTo>
                  <a:cubicBezTo>
                    <a:pt x="2160" y="15660"/>
                    <a:pt x="648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138112" y="5060949"/>
              <a:ext cx="304801" cy="177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13" y="21600"/>
                  </a:lnTo>
                  <a:lnTo>
                    <a:pt x="19913" y="6943"/>
                  </a:lnTo>
                  <a:lnTo>
                    <a:pt x="0" y="3529"/>
                  </a:lnTo>
                  <a:lnTo>
                    <a:pt x="0" y="0"/>
                  </a:lnTo>
                  <a:lnTo>
                    <a:pt x="1687" y="0"/>
                  </a:lnTo>
                  <a:lnTo>
                    <a:pt x="1687" y="3414"/>
                  </a:lnTo>
                  <a:lnTo>
                    <a:pt x="21600" y="6827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61974" y="6430962"/>
              <a:ext cx="190501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6480" y="2160"/>
                    <a:pt x="2160" y="5940"/>
                    <a:pt x="2160" y="10800"/>
                  </a:cubicBezTo>
                  <a:cubicBezTo>
                    <a:pt x="2160" y="15660"/>
                    <a:pt x="648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642937" y="6610349"/>
              <a:ext cx="23814" cy="242888"/>
            </a:xfrm>
            <a:prstGeom prst="rect">
              <a:avLst/>
            </a:pr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76199" y="6430962"/>
              <a:ext cx="190501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7280" y="0"/>
                    <a:pt x="21600" y="4860"/>
                    <a:pt x="21600" y="10800"/>
                  </a:cubicBezTo>
                  <a:cubicBezTo>
                    <a:pt x="21600" y="16740"/>
                    <a:pt x="1728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6480" y="2160"/>
                    <a:pt x="2160" y="5940"/>
                    <a:pt x="2160" y="10800"/>
                  </a:cubicBezTo>
                  <a:cubicBezTo>
                    <a:pt x="2160" y="15660"/>
                    <a:pt x="648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-1" y="5978524"/>
              <a:ext cx="190501" cy="461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900" y="21600"/>
                  </a:lnTo>
                  <a:lnTo>
                    <a:pt x="18900" y="8462"/>
                  </a:lnTo>
                  <a:lnTo>
                    <a:pt x="0" y="668"/>
                  </a:lnTo>
                  <a:lnTo>
                    <a:pt x="2160" y="0"/>
                  </a:lnTo>
                  <a:lnTo>
                    <a:pt x="21600" y="8016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1014412" y="1801813"/>
              <a:ext cx="214314" cy="75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" y="21600"/>
                  </a:moveTo>
                  <a:lnTo>
                    <a:pt x="0" y="21600"/>
                  </a:lnTo>
                  <a:lnTo>
                    <a:pt x="0" y="5808"/>
                  </a:lnTo>
                  <a:lnTo>
                    <a:pt x="20160" y="0"/>
                  </a:lnTo>
                  <a:lnTo>
                    <a:pt x="21600" y="408"/>
                  </a:lnTo>
                  <a:lnTo>
                    <a:pt x="1920" y="5945"/>
                  </a:lnTo>
                  <a:lnTo>
                    <a:pt x="192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938212" y="2547937"/>
              <a:ext cx="166689" cy="16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09" y="21600"/>
                  </a:moveTo>
                  <a:cubicBezTo>
                    <a:pt x="4937" y="21600"/>
                    <a:pt x="0" y="16518"/>
                    <a:pt x="0" y="10800"/>
                  </a:cubicBezTo>
                  <a:cubicBezTo>
                    <a:pt x="0" y="4447"/>
                    <a:pt x="4937" y="0"/>
                    <a:pt x="11109" y="0"/>
                  </a:cubicBezTo>
                  <a:cubicBezTo>
                    <a:pt x="16663" y="0"/>
                    <a:pt x="21600" y="4447"/>
                    <a:pt x="21600" y="10800"/>
                  </a:cubicBezTo>
                  <a:cubicBezTo>
                    <a:pt x="21600" y="16518"/>
                    <a:pt x="16663" y="21600"/>
                    <a:pt x="11109" y="21600"/>
                  </a:cubicBezTo>
                  <a:close/>
                  <a:moveTo>
                    <a:pt x="11109" y="2541"/>
                  </a:moveTo>
                  <a:cubicBezTo>
                    <a:pt x="6171" y="2541"/>
                    <a:pt x="2469" y="6353"/>
                    <a:pt x="2469" y="10800"/>
                  </a:cubicBezTo>
                  <a:cubicBezTo>
                    <a:pt x="2469" y="15247"/>
                    <a:pt x="6171" y="19059"/>
                    <a:pt x="11109" y="19059"/>
                  </a:cubicBezTo>
                  <a:cubicBezTo>
                    <a:pt x="15429" y="19059"/>
                    <a:pt x="19131" y="15247"/>
                    <a:pt x="19131" y="10800"/>
                  </a:cubicBezTo>
                  <a:cubicBezTo>
                    <a:pt x="19131" y="6353"/>
                    <a:pt x="15429" y="2541"/>
                    <a:pt x="11109" y="254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95312" y="4763"/>
              <a:ext cx="638176" cy="402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794" y="21600"/>
                  </a:lnTo>
                  <a:lnTo>
                    <a:pt x="20794" y="19684"/>
                  </a:lnTo>
                  <a:lnTo>
                    <a:pt x="0" y="16396"/>
                  </a:lnTo>
                  <a:lnTo>
                    <a:pt x="0" y="0"/>
                  </a:lnTo>
                  <a:lnTo>
                    <a:pt x="806" y="0"/>
                  </a:lnTo>
                  <a:lnTo>
                    <a:pt x="806" y="16319"/>
                  </a:lnTo>
                  <a:lnTo>
                    <a:pt x="21600" y="19607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223962" y="1382713"/>
              <a:ext cx="142876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720" y="21600"/>
                  </a:lnTo>
                  <a:lnTo>
                    <a:pt x="18720" y="6048"/>
                  </a:lnTo>
                  <a:lnTo>
                    <a:pt x="0" y="648"/>
                  </a:lnTo>
                  <a:lnTo>
                    <a:pt x="2160" y="0"/>
                  </a:lnTo>
                  <a:lnTo>
                    <a:pt x="21600" y="583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300162" y="1849438"/>
              <a:ext cx="109539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70" y="21600"/>
                  </a:moveTo>
                  <a:cubicBezTo>
                    <a:pt x="4696" y="21600"/>
                    <a:pt x="0" y="16904"/>
                    <a:pt x="0" y="11270"/>
                  </a:cubicBezTo>
                  <a:cubicBezTo>
                    <a:pt x="0" y="4696"/>
                    <a:pt x="4696" y="0"/>
                    <a:pt x="11270" y="0"/>
                  </a:cubicBezTo>
                  <a:cubicBezTo>
                    <a:pt x="16904" y="0"/>
                    <a:pt x="21600" y="4696"/>
                    <a:pt x="21600" y="11270"/>
                  </a:cubicBezTo>
                  <a:cubicBezTo>
                    <a:pt x="21600" y="16904"/>
                    <a:pt x="16904" y="21600"/>
                    <a:pt x="11270" y="21600"/>
                  </a:cubicBezTo>
                  <a:close/>
                  <a:moveTo>
                    <a:pt x="11270" y="3757"/>
                  </a:moveTo>
                  <a:cubicBezTo>
                    <a:pt x="7513" y="3757"/>
                    <a:pt x="3757" y="7513"/>
                    <a:pt x="3757" y="11270"/>
                  </a:cubicBezTo>
                  <a:cubicBezTo>
                    <a:pt x="3757" y="15026"/>
                    <a:pt x="7513" y="17843"/>
                    <a:pt x="11270" y="17843"/>
                  </a:cubicBezTo>
                  <a:cubicBezTo>
                    <a:pt x="15026" y="17843"/>
                    <a:pt x="17843" y="15026"/>
                    <a:pt x="17843" y="11270"/>
                  </a:cubicBezTo>
                  <a:cubicBezTo>
                    <a:pt x="17843" y="7513"/>
                    <a:pt x="15026" y="3757"/>
                    <a:pt x="11270" y="37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280987" y="3417887"/>
              <a:ext cx="142876" cy="47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80" y="21600"/>
                  </a:moveTo>
                  <a:lnTo>
                    <a:pt x="0" y="21600"/>
                  </a:lnTo>
                  <a:lnTo>
                    <a:pt x="0" y="5779"/>
                  </a:lnTo>
                  <a:lnTo>
                    <a:pt x="19440" y="0"/>
                  </a:lnTo>
                  <a:lnTo>
                    <a:pt x="21600" y="578"/>
                  </a:lnTo>
                  <a:lnTo>
                    <a:pt x="2880" y="5996"/>
                  </a:lnTo>
                  <a:lnTo>
                    <a:pt x="288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238124" y="3883024"/>
              <a:ext cx="109539" cy="109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30" y="21600"/>
                  </a:moveTo>
                  <a:cubicBezTo>
                    <a:pt x="4696" y="21600"/>
                    <a:pt x="0" y="16904"/>
                    <a:pt x="0" y="11270"/>
                  </a:cubicBezTo>
                  <a:cubicBezTo>
                    <a:pt x="0" y="4696"/>
                    <a:pt x="4696" y="0"/>
                    <a:pt x="10330" y="0"/>
                  </a:cubicBezTo>
                  <a:cubicBezTo>
                    <a:pt x="15965" y="0"/>
                    <a:pt x="21600" y="4696"/>
                    <a:pt x="21600" y="11270"/>
                  </a:cubicBezTo>
                  <a:cubicBezTo>
                    <a:pt x="21600" y="16904"/>
                    <a:pt x="15965" y="21600"/>
                    <a:pt x="10330" y="21600"/>
                  </a:cubicBezTo>
                  <a:close/>
                  <a:moveTo>
                    <a:pt x="10330" y="3757"/>
                  </a:moveTo>
                  <a:cubicBezTo>
                    <a:pt x="6574" y="3757"/>
                    <a:pt x="3757" y="7513"/>
                    <a:pt x="3757" y="11270"/>
                  </a:cubicBezTo>
                  <a:cubicBezTo>
                    <a:pt x="3757" y="15026"/>
                    <a:pt x="6574" y="17843"/>
                    <a:pt x="10330" y="17843"/>
                  </a:cubicBezTo>
                  <a:cubicBezTo>
                    <a:pt x="14087" y="17843"/>
                    <a:pt x="17843" y="15026"/>
                    <a:pt x="17843" y="11270"/>
                  </a:cubicBezTo>
                  <a:cubicBezTo>
                    <a:pt x="17843" y="7513"/>
                    <a:pt x="14087" y="3757"/>
                    <a:pt x="10330" y="37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4762" y="2166937"/>
              <a:ext cx="114301" cy="45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" y="21600"/>
                  </a:moveTo>
                  <a:lnTo>
                    <a:pt x="0" y="20918"/>
                  </a:lnTo>
                  <a:lnTo>
                    <a:pt x="18000" y="16371"/>
                  </a:lnTo>
                  <a:lnTo>
                    <a:pt x="18000" y="0"/>
                  </a:lnTo>
                  <a:lnTo>
                    <a:pt x="21600" y="0"/>
                  </a:lnTo>
                  <a:lnTo>
                    <a:pt x="21600" y="16825"/>
                  </a:lnTo>
                  <a:lnTo>
                    <a:pt x="1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2387" y="2066924"/>
              <a:ext cx="109539" cy="109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70" y="21600"/>
                  </a:moveTo>
                  <a:cubicBezTo>
                    <a:pt x="4696" y="21600"/>
                    <a:pt x="0" y="16904"/>
                    <a:pt x="0" y="11270"/>
                  </a:cubicBezTo>
                  <a:cubicBezTo>
                    <a:pt x="0" y="4696"/>
                    <a:pt x="4696" y="0"/>
                    <a:pt x="11270" y="0"/>
                  </a:cubicBezTo>
                  <a:cubicBezTo>
                    <a:pt x="16904" y="0"/>
                    <a:pt x="21600" y="4696"/>
                    <a:pt x="21600" y="11270"/>
                  </a:cubicBezTo>
                  <a:cubicBezTo>
                    <a:pt x="21600" y="16904"/>
                    <a:pt x="16904" y="21600"/>
                    <a:pt x="11270" y="21600"/>
                  </a:cubicBezTo>
                  <a:close/>
                  <a:moveTo>
                    <a:pt x="11270" y="3757"/>
                  </a:moveTo>
                  <a:cubicBezTo>
                    <a:pt x="7513" y="3757"/>
                    <a:pt x="3757" y="7513"/>
                    <a:pt x="3757" y="11270"/>
                  </a:cubicBezTo>
                  <a:cubicBezTo>
                    <a:pt x="3757" y="15026"/>
                    <a:pt x="7513" y="17843"/>
                    <a:pt x="11270" y="17843"/>
                  </a:cubicBezTo>
                  <a:cubicBezTo>
                    <a:pt x="15026" y="17843"/>
                    <a:pt x="17843" y="15026"/>
                    <a:pt x="17843" y="11270"/>
                  </a:cubicBezTo>
                  <a:cubicBezTo>
                    <a:pt x="17843" y="7513"/>
                    <a:pt x="15026" y="3757"/>
                    <a:pt x="11270" y="37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228724" y="4662487"/>
              <a:ext cx="23814" cy="2181225"/>
            </a:xfrm>
            <a:prstGeom prst="rect">
              <a:avLst/>
            </a:pr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319212" y="5041899"/>
              <a:ext cx="371476" cy="180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5" y="21600"/>
                  </a:moveTo>
                  <a:lnTo>
                    <a:pt x="0" y="21600"/>
                  </a:lnTo>
                  <a:lnTo>
                    <a:pt x="0" y="9744"/>
                  </a:lnTo>
                  <a:lnTo>
                    <a:pt x="20215" y="0"/>
                  </a:lnTo>
                  <a:lnTo>
                    <a:pt x="21600" y="114"/>
                  </a:lnTo>
                  <a:lnTo>
                    <a:pt x="1385" y="9858"/>
                  </a:lnTo>
                  <a:lnTo>
                    <a:pt x="138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1147762" y="4481512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120" y="19440"/>
                    <a:pt x="19440" y="15660"/>
                    <a:pt x="19440" y="10800"/>
                  </a:cubicBezTo>
                  <a:cubicBezTo>
                    <a:pt x="19440" y="5940"/>
                    <a:pt x="1512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819149" y="3983037"/>
              <a:ext cx="347664" cy="286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825" y="21600"/>
                  </a:lnTo>
                  <a:lnTo>
                    <a:pt x="19825" y="14204"/>
                  </a:lnTo>
                  <a:lnTo>
                    <a:pt x="0" y="36"/>
                  </a:lnTo>
                  <a:lnTo>
                    <a:pt x="1479" y="0"/>
                  </a:lnTo>
                  <a:lnTo>
                    <a:pt x="21600" y="1420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728662" y="3806824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120"/>
                    <a:pt x="5940" y="19440"/>
                    <a:pt x="10800" y="19440"/>
                  </a:cubicBezTo>
                  <a:cubicBezTo>
                    <a:pt x="15660" y="19440"/>
                    <a:pt x="19440" y="1512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624012" y="4867274"/>
              <a:ext cx="190501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120" y="19440"/>
                    <a:pt x="19440" y="15660"/>
                    <a:pt x="19440" y="10800"/>
                  </a:cubicBezTo>
                  <a:cubicBezTo>
                    <a:pt x="19440" y="5940"/>
                    <a:pt x="1512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404937" y="5422899"/>
              <a:ext cx="371476" cy="142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2" y="21600"/>
                  </a:moveTo>
                  <a:lnTo>
                    <a:pt x="0" y="21600"/>
                  </a:lnTo>
                  <a:lnTo>
                    <a:pt x="0" y="12315"/>
                  </a:lnTo>
                  <a:lnTo>
                    <a:pt x="20492" y="0"/>
                  </a:lnTo>
                  <a:lnTo>
                    <a:pt x="21600" y="144"/>
                  </a:lnTo>
                  <a:lnTo>
                    <a:pt x="1662" y="12460"/>
                  </a:lnTo>
                  <a:lnTo>
                    <a:pt x="1662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666874" y="5945187"/>
              <a:ext cx="152401" cy="912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75" y="21600"/>
                  </a:moveTo>
                  <a:lnTo>
                    <a:pt x="0" y="21375"/>
                  </a:lnTo>
                  <a:lnTo>
                    <a:pt x="18225" y="14387"/>
                  </a:lnTo>
                  <a:lnTo>
                    <a:pt x="18225" y="0"/>
                  </a:lnTo>
                  <a:lnTo>
                    <a:pt x="21600" y="0"/>
                  </a:lnTo>
                  <a:lnTo>
                    <a:pt x="21600" y="14500"/>
                  </a:lnTo>
                  <a:lnTo>
                    <a:pt x="337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709737" y="5246687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709737" y="5764212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766887" y="6330949"/>
              <a:ext cx="419102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" y="21600"/>
                  </a:moveTo>
                  <a:lnTo>
                    <a:pt x="0" y="21210"/>
                  </a:lnTo>
                  <a:lnTo>
                    <a:pt x="3682" y="13402"/>
                  </a:lnTo>
                  <a:lnTo>
                    <a:pt x="20864" y="0"/>
                  </a:lnTo>
                  <a:lnTo>
                    <a:pt x="21600" y="781"/>
                  </a:lnTo>
                  <a:lnTo>
                    <a:pt x="4909" y="13988"/>
                  </a:lnTo>
                  <a:lnTo>
                    <a:pt x="982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2147887" y="6221412"/>
              <a:ext cx="150021" cy="147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600" extrusionOk="0">
                  <a:moveTo>
                    <a:pt x="10473" y="21600"/>
                  </a:moveTo>
                  <a:cubicBezTo>
                    <a:pt x="7855" y="21600"/>
                    <a:pt x="5236" y="20206"/>
                    <a:pt x="3273" y="18116"/>
                  </a:cubicBezTo>
                  <a:cubicBezTo>
                    <a:pt x="1309" y="16723"/>
                    <a:pt x="0" y="13935"/>
                    <a:pt x="0" y="10452"/>
                  </a:cubicBezTo>
                  <a:cubicBezTo>
                    <a:pt x="0" y="7665"/>
                    <a:pt x="1309" y="4877"/>
                    <a:pt x="3273" y="2787"/>
                  </a:cubicBezTo>
                  <a:cubicBezTo>
                    <a:pt x="5236" y="697"/>
                    <a:pt x="7855" y="0"/>
                    <a:pt x="10473" y="0"/>
                  </a:cubicBezTo>
                  <a:cubicBezTo>
                    <a:pt x="13091" y="0"/>
                    <a:pt x="15709" y="697"/>
                    <a:pt x="17673" y="2787"/>
                  </a:cubicBezTo>
                  <a:cubicBezTo>
                    <a:pt x="21600" y="6968"/>
                    <a:pt x="21600" y="13935"/>
                    <a:pt x="17673" y="18116"/>
                  </a:cubicBezTo>
                  <a:cubicBezTo>
                    <a:pt x="15709" y="20206"/>
                    <a:pt x="13091" y="21600"/>
                    <a:pt x="10473" y="21600"/>
                  </a:cubicBezTo>
                  <a:close/>
                  <a:moveTo>
                    <a:pt x="10473" y="2787"/>
                  </a:moveTo>
                  <a:cubicBezTo>
                    <a:pt x="8509" y="2787"/>
                    <a:pt x="6545" y="3484"/>
                    <a:pt x="5236" y="4877"/>
                  </a:cubicBezTo>
                  <a:cubicBezTo>
                    <a:pt x="3927" y="6271"/>
                    <a:pt x="2618" y="8361"/>
                    <a:pt x="2618" y="10452"/>
                  </a:cubicBezTo>
                  <a:cubicBezTo>
                    <a:pt x="2618" y="13239"/>
                    <a:pt x="3927" y="14632"/>
                    <a:pt x="5236" y="16723"/>
                  </a:cubicBezTo>
                  <a:cubicBezTo>
                    <a:pt x="6545" y="18116"/>
                    <a:pt x="8509" y="18813"/>
                    <a:pt x="10473" y="18813"/>
                  </a:cubicBezTo>
                  <a:cubicBezTo>
                    <a:pt x="12436" y="18813"/>
                    <a:pt x="14400" y="18116"/>
                    <a:pt x="15709" y="16723"/>
                  </a:cubicBezTo>
                  <a:cubicBezTo>
                    <a:pt x="18982" y="13239"/>
                    <a:pt x="18982" y="8361"/>
                    <a:pt x="15709" y="4877"/>
                  </a:cubicBezTo>
                  <a:cubicBezTo>
                    <a:pt x="14400" y="3484"/>
                    <a:pt x="12436" y="2787"/>
                    <a:pt x="10473" y="278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04824" y="9525"/>
              <a:ext cx="233364" cy="510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6" y="21600"/>
                  </a:moveTo>
                  <a:lnTo>
                    <a:pt x="18955" y="18503"/>
                  </a:lnTo>
                  <a:lnTo>
                    <a:pt x="0" y="12772"/>
                  </a:lnTo>
                  <a:lnTo>
                    <a:pt x="0" y="0"/>
                  </a:lnTo>
                  <a:lnTo>
                    <a:pt x="2204" y="0"/>
                  </a:lnTo>
                  <a:lnTo>
                    <a:pt x="2204" y="12752"/>
                  </a:lnTo>
                  <a:lnTo>
                    <a:pt x="21159" y="18503"/>
                  </a:lnTo>
                  <a:lnTo>
                    <a:pt x="21600" y="21600"/>
                  </a:lnTo>
                  <a:lnTo>
                    <a:pt x="19396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633412" y="5103812"/>
              <a:ext cx="185739" cy="18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77" y="21600"/>
                  </a:moveTo>
                  <a:cubicBezTo>
                    <a:pt x="4985" y="21600"/>
                    <a:pt x="0" y="16615"/>
                    <a:pt x="0" y="10523"/>
                  </a:cubicBezTo>
                  <a:cubicBezTo>
                    <a:pt x="0" y="4985"/>
                    <a:pt x="4985" y="0"/>
                    <a:pt x="11077" y="0"/>
                  </a:cubicBezTo>
                  <a:cubicBezTo>
                    <a:pt x="16615" y="0"/>
                    <a:pt x="21600" y="4985"/>
                    <a:pt x="21600" y="10523"/>
                  </a:cubicBezTo>
                  <a:cubicBezTo>
                    <a:pt x="21600" y="16615"/>
                    <a:pt x="16615" y="21600"/>
                    <a:pt x="11077" y="21600"/>
                  </a:cubicBezTo>
                  <a:close/>
                  <a:moveTo>
                    <a:pt x="11077" y="2215"/>
                  </a:moveTo>
                  <a:cubicBezTo>
                    <a:pt x="6092" y="2215"/>
                    <a:pt x="2215" y="6092"/>
                    <a:pt x="2215" y="10523"/>
                  </a:cubicBezTo>
                  <a:cubicBezTo>
                    <a:pt x="2215" y="15508"/>
                    <a:pt x="6092" y="19385"/>
                    <a:pt x="11077" y="19385"/>
                  </a:cubicBezTo>
                  <a:cubicBezTo>
                    <a:pt x="15508" y="19385"/>
                    <a:pt x="19385" y="15508"/>
                    <a:pt x="19385" y="10523"/>
                  </a:cubicBezTo>
                  <a:cubicBezTo>
                    <a:pt x="19385" y="6092"/>
                    <a:pt x="15508" y="2215"/>
                    <a:pt x="11077" y="22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1876424" y="1122362"/>
            <a:ext cx="8791576" cy="238760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Click to edit Master title style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1876424" y="3602037"/>
            <a:ext cx="8791576" cy="16557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 sz="2000" cap="all">
                <a:solidFill>
                  <a:srgbClr val="82FFFF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xfrm>
            <a:off x="10423713" y="5477191"/>
            <a:ext cx="244287" cy="231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1141409" y="4304663"/>
            <a:ext cx="9912356" cy="81935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pic" sz="half" idx="13"/>
          </p:nvPr>
        </p:nvSpPr>
        <p:spPr>
          <a:xfrm>
            <a:off x="1141411" y="606425"/>
            <a:ext cx="9912354" cy="3299780"/>
          </a:xfrm>
          <a:prstGeom prst="rect">
            <a:avLst/>
          </a:prstGeom>
          <a:ln w="19050" cap="sq">
            <a:solidFill>
              <a:srgbClr val="B4FFFF">
                <a:alpha val="60000"/>
              </a:srgbClr>
            </a:solidFill>
            <a:miter lim="800000"/>
          </a:ln>
          <a:effectLst>
            <a:outerShdw blurRad="88900" dist="38100" dir="5400000" rotWithShape="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body" sz="quarter" idx="1"/>
          </p:nvPr>
        </p:nvSpPr>
        <p:spPr>
          <a:xfrm>
            <a:off x="1141363" y="5124020"/>
            <a:ext cx="9910860" cy="6824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r>
              <a:t>Click to edit Master text styles</a:t>
            </a:r>
          </a:p>
        </p:txBody>
      </p:sp>
      <p:sp>
        <p:nvSpPr>
          <p:cNvPr id="231" name="Shape 2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6" cy="3429000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xfrm>
            <a:off x="1141409" y="4419598"/>
            <a:ext cx="9904460" cy="1371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>
            <a:lvl1pPr marL="0" indent="0">
              <a:buSzTx/>
              <a:buFontTx/>
              <a:buNone/>
              <a:defRPr sz="1800"/>
            </a:lvl1pPr>
          </a:lstStyle>
          <a:p>
            <a:r>
              <a:t>Click to edit Master text styles</a:t>
            </a:r>
          </a:p>
        </p:txBody>
      </p:sp>
      <p:sp>
        <p:nvSpPr>
          <p:cNvPr id="240" name="Shape 2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1446212" y="609598"/>
            <a:ext cx="9302753" cy="2748430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sz="quarter" idx="1"/>
          </p:nvPr>
        </p:nvSpPr>
        <p:spPr>
          <a:xfrm>
            <a:off x="1720644" y="3365556"/>
            <a:ext cx="8752300" cy="5489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249" name="Shape 249"/>
          <p:cNvSpPr>
            <a:spLocks noGrp="1"/>
          </p:cNvSpPr>
          <p:nvPr>
            <p:ph type="body" sz="quarter" idx="13"/>
          </p:nvPr>
        </p:nvSpPr>
        <p:spPr>
          <a:xfrm>
            <a:off x="1141410" y="4309919"/>
            <a:ext cx="9906004" cy="1489497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1800"/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903512" y="426612"/>
            <a:ext cx="609601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 cap="all">
                <a:solidFill>
                  <a:srgbClr val="FFFFFF"/>
                </a:solidFill>
              </a:defRPr>
            </a:lvl1pPr>
          </a:lstStyle>
          <a:p>
            <a:r>
              <a:t>“</a:t>
            </a:r>
          </a:p>
        </p:txBody>
      </p:sp>
      <p:sp>
        <p:nvSpPr>
          <p:cNvPr id="251" name="Shape 251"/>
          <p:cNvSpPr/>
          <p:nvPr/>
        </p:nvSpPr>
        <p:spPr>
          <a:xfrm>
            <a:off x="10537369" y="2459189"/>
            <a:ext cx="609601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 cap="all">
                <a:solidFill>
                  <a:srgbClr val="FFFFFF"/>
                </a:solidFill>
              </a:defRPr>
            </a:lvl1pPr>
          </a:lstStyle>
          <a:p>
            <a:r>
              <a:t>”</a:t>
            </a:r>
          </a:p>
        </p:txBody>
      </p:sp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1141409" y="2134041"/>
            <a:ext cx="9906002" cy="2511836"/>
          </a:xfrm>
          <a:prstGeom prst="rect">
            <a:avLst/>
          </a:prstGeom>
        </p:spPr>
        <p:txBody>
          <a:bodyPr anchor="b"/>
          <a:lstStyle/>
          <a:p>
            <a:r>
              <a:t>Click to edit Master title style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xfrm>
            <a:off x="1141363" y="4657654"/>
            <a:ext cx="9904506" cy="11406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 sz="1800"/>
            </a:lvl1pPr>
          </a:lstStyle>
          <a:p>
            <a:r>
              <a:t>Click to edit Master text styles</a:t>
            </a:r>
          </a:p>
        </p:txBody>
      </p:sp>
      <p:sp>
        <p:nvSpPr>
          <p:cNvPr id="261" name="Shape 2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xfrm>
            <a:off x="1141412" y="609600"/>
            <a:ext cx="9905999" cy="1905000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"/>
          </p:nvPr>
        </p:nvSpPr>
        <p:spPr>
          <a:xfrm>
            <a:off x="1141409" y="2674462"/>
            <a:ext cx="3196901" cy="685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b"/>
          <a:lstStyle>
            <a:lvl1pPr marL="0" indent="0">
              <a:lnSpc>
                <a:spcPct val="90000"/>
              </a:lnSpc>
              <a:buSzTx/>
              <a:buFontTx/>
              <a:buNone/>
              <a:defRPr cap="all"/>
            </a:lvl1pPr>
          </a:lstStyle>
          <a:p>
            <a:r>
              <a:t>Click to edit Master text styles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sz="quarter" idx="13"/>
          </p:nvPr>
        </p:nvSpPr>
        <p:spPr>
          <a:xfrm>
            <a:off x="1127917" y="3360263"/>
            <a:ext cx="3208736" cy="243093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body" sz="quarter" idx="14"/>
          </p:nvPr>
        </p:nvSpPr>
        <p:spPr>
          <a:xfrm>
            <a:off x="4514765" y="2677635"/>
            <a:ext cx="3184386" cy="685801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buSzTx/>
              <a:buFontTx/>
              <a:buNone/>
              <a:defRPr cap="all"/>
            </a:pPr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body" sz="quarter" idx="15"/>
          </p:nvPr>
        </p:nvSpPr>
        <p:spPr>
          <a:xfrm>
            <a:off x="4504212" y="3363435"/>
            <a:ext cx="3195832" cy="243093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body" sz="quarter" idx="16"/>
          </p:nvPr>
        </p:nvSpPr>
        <p:spPr>
          <a:xfrm>
            <a:off x="7852441" y="2674462"/>
            <a:ext cx="3194969" cy="685801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buSzTx/>
              <a:buFontTx/>
              <a:buNone/>
              <a:defRPr cap="all"/>
            </a:pPr>
            <a:endParaRPr/>
          </a:p>
        </p:txBody>
      </p:sp>
      <p:sp>
        <p:nvSpPr>
          <p:cNvPr id="274" name="Shape 274"/>
          <p:cNvSpPr>
            <a:spLocks noGrp="1"/>
          </p:cNvSpPr>
          <p:nvPr>
            <p:ph type="body" sz="quarter" idx="17"/>
          </p:nvPr>
        </p:nvSpPr>
        <p:spPr>
          <a:xfrm>
            <a:off x="7852441" y="3360263"/>
            <a:ext cx="3194969" cy="243093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6000" cy="1905000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83" name="Shape 283"/>
          <p:cNvSpPr>
            <a:spLocks noGrp="1"/>
          </p:cNvSpPr>
          <p:nvPr>
            <p:ph type="body" sz="quarter" idx="1"/>
          </p:nvPr>
        </p:nvSpPr>
        <p:spPr>
          <a:xfrm>
            <a:off x="1141412" y="4404595"/>
            <a:ext cx="3195242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b"/>
          <a:lstStyle>
            <a:lvl1pPr marL="0" indent="0">
              <a:lnSpc>
                <a:spcPct val="90000"/>
              </a:lnSpc>
              <a:buSzTx/>
              <a:buFontTx/>
              <a:buNone/>
              <a:defRPr sz="2000" cap="all"/>
            </a:lvl1pPr>
          </a:lstStyle>
          <a:p>
            <a:r>
              <a:t>Click to edit Master text styles</a:t>
            </a:r>
          </a:p>
        </p:txBody>
      </p:sp>
      <p:sp>
        <p:nvSpPr>
          <p:cNvPr id="284" name="Shape 284"/>
          <p:cNvSpPr>
            <a:spLocks noGrp="1"/>
          </p:cNvSpPr>
          <p:nvPr>
            <p:ph type="pic" sz="quarter" idx="13"/>
          </p:nvPr>
        </p:nvSpPr>
        <p:spPr>
          <a:xfrm>
            <a:off x="1141412" y="2666998"/>
            <a:ext cx="3195242" cy="1524001"/>
          </a:xfrm>
          <a:prstGeom prst="rect">
            <a:avLst/>
          </a:prstGeom>
          <a:ln w="19050" cap="sq">
            <a:solidFill>
              <a:srgbClr val="B4FFFF">
                <a:alpha val="60000"/>
              </a:srgbClr>
            </a:solidFill>
            <a:miter lim="800000"/>
          </a:ln>
          <a:effectLst>
            <a:outerShdw blurRad="88900" dist="38100" dir="5400000" rotWithShape="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body" sz="quarter" idx="14"/>
          </p:nvPr>
        </p:nvSpPr>
        <p:spPr>
          <a:xfrm>
            <a:off x="1141412" y="4980857"/>
            <a:ext cx="3195242" cy="81784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5"/>
          </p:nvPr>
        </p:nvSpPr>
        <p:spPr>
          <a:xfrm>
            <a:off x="4489053" y="4404595"/>
            <a:ext cx="3200401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buSzTx/>
              <a:buFontTx/>
              <a:buNone/>
              <a:defRPr sz="2000" cap="all"/>
            </a:pPr>
            <a:endParaRPr/>
          </a:p>
        </p:txBody>
      </p:sp>
      <p:sp>
        <p:nvSpPr>
          <p:cNvPr id="287" name="Shape 287"/>
          <p:cNvSpPr>
            <a:spLocks noGrp="1"/>
          </p:cNvSpPr>
          <p:nvPr>
            <p:ph type="pic" sz="quarter" idx="16"/>
          </p:nvPr>
        </p:nvSpPr>
        <p:spPr>
          <a:xfrm>
            <a:off x="4489053" y="2666998"/>
            <a:ext cx="3198941" cy="1524001"/>
          </a:xfrm>
          <a:prstGeom prst="rect">
            <a:avLst/>
          </a:prstGeom>
          <a:ln w="19050" cap="sq">
            <a:solidFill>
              <a:srgbClr val="B4FFFF">
                <a:alpha val="60000"/>
              </a:srgbClr>
            </a:solidFill>
            <a:miter lim="800000"/>
          </a:ln>
          <a:effectLst>
            <a:outerShdw blurRad="88900" dist="38100" dir="5400000" rotWithShape="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7"/>
          </p:nvPr>
        </p:nvSpPr>
        <p:spPr>
          <a:xfrm>
            <a:off x="4487593" y="4980856"/>
            <a:ext cx="3200401" cy="81034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body" sz="quarter" idx="18"/>
          </p:nvPr>
        </p:nvSpPr>
        <p:spPr>
          <a:xfrm>
            <a:off x="7852567" y="4404595"/>
            <a:ext cx="3190742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buSzTx/>
              <a:buFontTx/>
              <a:buNone/>
              <a:defRPr sz="2000" cap="all"/>
            </a:pPr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pic" sz="quarter" idx="19"/>
          </p:nvPr>
        </p:nvSpPr>
        <p:spPr>
          <a:xfrm>
            <a:off x="7852441" y="2666998"/>
            <a:ext cx="3194970" cy="1524001"/>
          </a:xfrm>
          <a:prstGeom prst="rect">
            <a:avLst/>
          </a:prstGeom>
          <a:ln w="19050" cap="sq">
            <a:solidFill>
              <a:srgbClr val="B4FFFF">
                <a:alpha val="60000"/>
              </a:srgbClr>
            </a:solidFill>
            <a:miter lim="800000"/>
          </a:ln>
          <a:effectLst>
            <a:outerShdw blurRad="88900" dist="38100" dir="5400000" rotWithShape="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20"/>
          </p:nvPr>
        </p:nvSpPr>
        <p:spPr>
          <a:xfrm>
            <a:off x="7852441" y="4980854"/>
            <a:ext cx="3194969" cy="81034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00" name="Shape 300"/>
          <p:cNvSpPr>
            <a:spLocks noGrp="1"/>
          </p:cNvSpPr>
          <p:nvPr>
            <p:ph type="body" idx="1"/>
          </p:nvPr>
        </p:nvSpPr>
        <p:spPr>
          <a:xfrm>
            <a:off x="1141412" y="2249486"/>
            <a:ext cx="9906000" cy="35417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01" name="Shape 3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xfrm>
            <a:off x="9042400" y="609598"/>
            <a:ext cx="2005011" cy="5181603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09" name="Shape 309"/>
          <p:cNvSpPr>
            <a:spLocks noGrp="1"/>
          </p:cNvSpPr>
          <p:nvPr>
            <p:ph type="body" idx="1"/>
          </p:nvPr>
        </p:nvSpPr>
        <p:spPr>
          <a:xfrm>
            <a:off x="1141409" y="609598"/>
            <a:ext cx="7748591" cy="51816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2.png" descr="\\DROBO-FS\QuickDrops\JB\PPTX NG\Droplets\LightingOverlay.png"/>
          <p:cNvPicPr>
            <a:picLocks noChangeAspect="1"/>
          </p:cNvPicPr>
          <p:nvPr/>
        </p:nvPicPr>
        <p:blipFill>
          <a:blip r:embed="rId2">
            <a:alphaModFix amt="30000"/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" name="Group 155"/>
          <p:cNvGrpSpPr/>
          <p:nvPr/>
        </p:nvGrpSpPr>
        <p:grpSpPr>
          <a:xfrm>
            <a:off x="-14288" y="-1"/>
            <a:ext cx="12053889" cy="6858002"/>
            <a:chOff x="0" y="0"/>
            <a:chExt cx="12053888" cy="6858000"/>
          </a:xfrm>
        </p:grpSpPr>
        <p:grpSp>
          <p:nvGrpSpPr>
            <p:cNvPr id="143" name="Group 143"/>
            <p:cNvGrpSpPr/>
            <p:nvPr/>
          </p:nvGrpSpPr>
          <p:grpSpPr>
            <a:xfrm>
              <a:off x="0" y="0"/>
              <a:ext cx="1213645" cy="6858001"/>
              <a:chOff x="0" y="0"/>
              <a:chExt cx="1213644" cy="6858000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128588" y="4763"/>
                <a:ext cx="23814" cy="2181225"/>
              </a:xfrm>
              <a:prstGeom prst="rect">
                <a:avLst/>
              </a:pr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47625" y="217646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5940"/>
                      <a:pt x="1512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42863" y="4021137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214313" y="4763"/>
                <a:ext cx="369889" cy="181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09" y="21600"/>
                    </a:moveTo>
                    <a:lnTo>
                      <a:pt x="0" y="11851"/>
                    </a:lnTo>
                    <a:lnTo>
                      <a:pt x="0" y="0"/>
                    </a:lnTo>
                    <a:lnTo>
                      <a:pt x="1391" y="0"/>
                    </a:lnTo>
                    <a:lnTo>
                      <a:pt x="1391" y="11794"/>
                    </a:lnTo>
                    <a:lnTo>
                      <a:pt x="21600" y="21486"/>
                    </a:lnTo>
                    <a:lnTo>
                      <a:pt x="2020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517525" y="1801812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7820" y="0"/>
                      <a:pt x="21600" y="324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4860"/>
                      <a:pt x="1674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300038" y="4762"/>
                <a:ext cx="369889" cy="1430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8" y="21600"/>
                    </a:moveTo>
                    <a:lnTo>
                      <a:pt x="0" y="9182"/>
                    </a:lnTo>
                    <a:lnTo>
                      <a:pt x="0" y="0"/>
                    </a:lnTo>
                    <a:lnTo>
                      <a:pt x="1669" y="0"/>
                    </a:lnTo>
                    <a:lnTo>
                      <a:pt x="1669" y="9110"/>
                    </a:lnTo>
                    <a:lnTo>
                      <a:pt x="21600" y="21456"/>
                    </a:lnTo>
                    <a:lnTo>
                      <a:pt x="2048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560388" y="0"/>
                <a:ext cx="152401" cy="912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550" y="21600"/>
                    </a:lnTo>
                    <a:lnTo>
                      <a:pt x="17550" y="7213"/>
                    </a:lnTo>
                    <a:lnTo>
                      <a:pt x="0" y="225"/>
                    </a:lnTo>
                    <a:lnTo>
                      <a:pt x="3375" y="0"/>
                    </a:lnTo>
                    <a:lnTo>
                      <a:pt x="21600" y="7100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603250" y="142081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7820" y="0"/>
                      <a:pt x="21600" y="378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4860"/>
                      <a:pt x="1674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603250" y="903287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655638" y="0"/>
                <a:ext cx="422276" cy="527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69" y="21600"/>
                    </a:moveTo>
                    <a:lnTo>
                      <a:pt x="3898" y="8002"/>
                    </a:lnTo>
                    <a:lnTo>
                      <a:pt x="0" y="390"/>
                    </a:lnTo>
                    <a:lnTo>
                      <a:pt x="1218" y="0"/>
                    </a:lnTo>
                    <a:lnTo>
                      <a:pt x="5116" y="7417"/>
                    </a:lnTo>
                    <a:lnTo>
                      <a:pt x="21600" y="20819"/>
                    </a:lnTo>
                    <a:lnTo>
                      <a:pt x="2086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1042193" y="488949"/>
                <a:ext cx="147639" cy="147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94" h="21600" extrusionOk="0">
                    <a:moveTo>
                      <a:pt x="9847" y="21600"/>
                    </a:moveTo>
                    <a:cubicBezTo>
                      <a:pt x="7306" y="21600"/>
                      <a:pt x="4765" y="20903"/>
                      <a:pt x="2859" y="18813"/>
                    </a:cubicBezTo>
                    <a:cubicBezTo>
                      <a:pt x="-953" y="13935"/>
                      <a:pt x="-953" y="6968"/>
                      <a:pt x="2859" y="2787"/>
                    </a:cubicBezTo>
                    <a:cubicBezTo>
                      <a:pt x="4765" y="697"/>
                      <a:pt x="7306" y="0"/>
                      <a:pt x="9847" y="0"/>
                    </a:cubicBezTo>
                    <a:cubicBezTo>
                      <a:pt x="12388" y="0"/>
                      <a:pt x="14929" y="697"/>
                      <a:pt x="16835" y="2787"/>
                    </a:cubicBezTo>
                    <a:cubicBezTo>
                      <a:pt x="20647" y="6968"/>
                      <a:pt x="20647" y="13935"/>
                      <a:pt x="16835" y="18813"/>
                    </a:cubicBezTo>
                    <a:cubicBezTo>
                      <a:pt x="14929" y="20903"/>
                      <a:pt x="12388" y="21600"/>
                      <a:pt x="9847" y="21600"/>
                    </a:cubicBezTo>
                    <a:close/>
                    <a:moveTo>
                      <a:pt x="9847" y="2787"/>
                    </a:moveTo>
                    <a:cubicBezTo>
                      <a:pt x="7941" y="2787"/>
                      <a:pt x="6035" y="3484"/>
                      <a:pt x="4765" y="4877"/>
                    </a:cubicBezTo>
                    <a:cubicBezTo>
                      <a:pt x="1588" y="8361"/>
                      <a:pt x="1588" y="13239"/>
                      <a:pt x="4765" y="16723"/>
                    </a:cubicBezTo>
                    <a:cubicBezTo>
                      <a:pt x="6035" y="18116"/>
                      <a:pt x="7941" y="18813"/>
                      <a:pt x="9847" y="18813"/>
                    </a:cubicBezTo>
                    <a:cubicBezTo>
                      <a:pt x="11753" y="18813"/>
                      <a:pt x="13659" y="18116"/>
                      <a:pt x="14929" y="16723"/>
                    </a:cubicBezTo>
                    <a:cubicBezTo>
                      <a:pt x="18106" y="13239"/>
                      <a:pt x="18106" y="8361"/>
                      <a:pt x="14929" y="4877"/>
                    </a:cubicBezTo>
                    <a:cubicBezTo>
                      <a:pt x="13659" y="3484"/>
                      <a:pt x="11753" y="2787"/>
                      <a:pt x="9847" y="27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23813" y="1801812"/>
                <a:ext cx="123826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2" y="21600"/>
                    </a:moveTo>
                    <a:lnTo>
                      <a:pt x="0" y="19170"/>
                    </a:lnTo>
                    <a:lnTo>
                      <a:pt x="19108" y="0"/>
                    </a:lnTo>
                    <a:lnTo>
                      <a:pt x="21600" y="2430"/>
                    </a:lnTo>
                    <a:lnTo>
                      <a:pt x="1662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63" y="3549649"/>
                <a:ext cx="147639" cy="481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116" y="21600"/>
                    </a:lnTo>
                    <a:lnTo>
                      <a:pt x="18116" y="5560"/>
                    </a:lnTo>
                    <a:lnTo>
                      <a:pt x="0" y="855"/>
                    </a:lnTo>
                    <a:lnTo>
                      <a:pt x="2787" y="0"/>
                    </a:lnTo>
                    <a:lnTo>
                      <a:pt x="21600" y="4919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0" name="Shape 130"/>
              <p:cNvSpPr/>
              <p:nvPr/>
            </p:nvSpPr>
            <p:spPr>
              <a:xfrm>
                <a:off x="142875" y="1382712"/>
                <a:ext cx="142876" cy="47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720" y="21600"/>
                    </a:lnTo>
                    <a:lnTo>
                      <a:pt x="18720" y="6048"/>
                    </a:lnTo>
                    <a:lnTo>
                      <a:pt x="0" y="648"/>
                    </a:lnTo>
                    <a:lnTo>
                      <a:pt x="2160" y="0"/>
                    </a:lnTo>
                    <a:lnTo>
                      <a:pt x="21600" y="5832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1" name="Shape 131"/>
              <p:cNvSpPr/>
              <p:nvPr/>
            </p:nvSpPr>
            <p:spPr>
              <a:xfrm>
                <a:off x="219075" y="1849437"/>
                <a:ext cx="114301" cy="107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5400" y="21600"/>
                      <a:pt x="0" y="16904"/>
                      <a:pt x="0" y="11270"/>
                    </a:cubicBezTo>
                    <a:cubicBezTo>
                      <a:pt x="0" y="4696"/>
                      <a:pt x="5400" y="0"/>
                      <a:pt x="10800" y="0"/>
                    </a:cubicBezTo>
                    <a:cubicBezTo>
                      <a:pt x="16200" y="0"/>
                      <a:pt x="21600" y="4696"/>
                      <a:pt x="21600" y="11270"/>
                    </a:cubicBezTo>
                    <a:cubicBezTo>
                      <a:pt x="21600" y="16904"/>
                      <a:pt x="16200" y="21600"/>
                      <a:pt x="10800" y="21600"/>
                    </a:cubicBezTo>
                    <a:close/>
                    <a:moveTo>
                      <a:pt x="10800" y="3757"/>
                    </a:moveTo>
                    <a:cubicBezTo>
                      <a:pt x="7200" y="3757"/>
                      <a:pt x="3600" y="7513"/>
                      <a:pt x="3600" y="11270"/>
                    </a:cubicBezTo>
                    <a:cubicBezTo>
                      <a:pt x="3600" y="15026"/>
                      <a:pt x="7200" y="17843"/>
                      <a:pt x="10800" y="17843"/>
                    </a:cubicBezTo>
                    <a:cubicBezTo>
                      <a:pt x="14400" y="17843"/>
                      <a:pt x="18000" y="15026"/>
                      <a:pt x="18000" y="11270"/>
                    </a:cubicBezTo>
                    <a:cubicBezTo>
                      <a:pt x="18000" y="7513"/>
                      <a:pt x="14400" y="3757"/>
                      <a:pt x="10800" y="375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147638" y="4662487"/>
                <a:ext cx="23814" cy="2181225"/>
              </a:xfrm>
              <a:prstGeom prst="rect">
                <a:avLst/>
              </a:pr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238125" y="5041899"/>
                <a:ext cx="369889" cy="1801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1" y="21600"/>
                    </a:moveTo>
                    <a:lnTo>
                      <a:pt x="0" y="21600"/>
                    </a:lnTo>
                    <a:lnTo>
                      <a:pt x="0" y="9744"/>
                    </a:lnTo>
                    <a:lnTo>
                      <a:pt x="20209" y="0"/>
                    </a:lnTo>
                    <a:lnTo>
                      <a:pt x="21600" y="114"/>
                    </a:lnTo>
                    <a:lnTo>
                      <a:pt x="1391" y="9858"/>
                    </a:lnTo>
                    <a:lnTo>
                      <a:pt x="1391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66675" y="448151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5940"/>
                      <a:pt x="1512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0" y="5627687"/>
                <a:ext cx="85726" cy="121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400" y="21600"/>
                    </a:lnTo>
                    <a:lnTo>
                      <a:pt x="14400" y="4202"/>
                    </a:lnTo>
                    <a:lnTo>
                      <a:pt x="0" y="85"/>
                    </a:lnTo>
                    <a:lnTo>
                      <a:pt x="7200" y="0"/>
                    </a:lnTo>
                    <a:lnTo>
                      <a:pt x="21600" y="4117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541338" y="4867274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323850" y="5422899"/>
                <a:ext cx="374651" cy="142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7" y="21600"/>
                    </a:moveTo>
                    <a:lnTo>
                      <a:pt x="0" y="21600"/>
                    </a:lnTo>
                    <a:lnTo>
                      <a:pt x="0" y="12388"/>
                    </a:lnTo>
                    <a:lnTo>
                      <a:pt x="275" y="12315"/>
                    </a:lnTo>
                    <a:lnTo>
                      <a:pt x="20227" y="0"/>
                    </a:lnTo>
                    <a:lnTo>
                      <a:pt x="21600" y="144"/>
                    </a:lnTo>
                    <a:lnTo>
                      <a:pt x="1647" y="12460"/>
                    </a:lnTo>
                    <a:lnTo>
                      <a:pt x="1647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584200" y="5945187"/>
                <a:ext cx="152401" cy="912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75" y="21600"/>
                    </a:moveTo>
                    <a:lnTo>
                      <a:pt x="0" y="21375"/>
                    </a:lnTo>
                    <a:lnTo>
                      <a:pt x="18225" y="14387"/>
                    </a:lnTo>
                    <a:lnTo>
                      <a:pt x="18225" y="0"/>
                    </a:lnTo>
                    <a:lnTo>
                      <a:pt x="21600" y="0"/>
                    </a:lnTo>
                    <a:lnTo>
                      <a:pt x="21600" y="14500"/>
                    </a:lnTo>
                    <a:lnTo>
                      <a:pt x="3375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627063" y="5246687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627063" y="576421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684213" y="6330949"/>
                <a:ext cx="417513" cy="517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2" y="21600"/>
                    </a:moveTo>
                    <a:lnTo>
                      <a:pt x="0" y="21202"/>
                    </a:lnTo>
                    <a:lnTo>
                      <a:pt x="3696" y="13649"/>
                    </a:lnTo>
                    <a:lnTo>
                      <a:pt x="3942" y="13649"/>
                    </a:lnTo>
                    <a:lnTo>
                      <a:pt x="20861" y="0"/>
                    </a:lnTo>
                    <a:lnTo>
                      <a:pt x="21600" y="795"/>
                    </a:lnTo>
                    <a:lnTo>
                      <a:pt x="4928" y="14245"/>
                    </a:lnTo>
                    <a:lnTo>
                      <a:pt x="1232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1063625" y="6221412"/>
                <a:ext cx="150020" cy="147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8" h="21600" extrusionOk="0">
                    <a:moveTo>
                      <a:pt x="10473" y="21600"/>
                    </a:moveTo>
                    <a:cubicBezTo>
                      <a:pt x="7855" y="21600"/>
                      <a:pt x="5236" y="20206"/>
                      <a:pt x="3273" y="18116"/>
                    </a:cubicBezTo>
                    <a:cubicBezTo>
                      <a:pt x="1309" y="16723"/>
                      <a:pt x="0" y="13935"/>
                      <a:pt x="0" y="10452"/>
                    </a:cubicBezTo>
                    <a:cubicBezTo>
                      <a:pt x="0" y="7665"/>
                      <a:pt x="1309" y="4877"/>
                      <a:pt x="3273" y="2787"/>
                    </a:cubicBezTo>
                    <a:cubicBezTo>
                      <a:pt x="5236" y="697"/>
                      <a:pt x="7855" y="0"/>
                      <a:pt x="10473" y="0"/>
                    </a:cubicBezTo>
                    <a:cubicBezTo>
                      <a:pt x="13091" y="0"/>
                      <a:pt x="15709" y="697"/>
                      <a:pt x="17673" y="2787"/>
                    </a:cubicBezTo>
                    <a:cubicBezTo>
                      <a:pt x="21600" y="6968"/>
                      <a:pt x="21600" y="13935"/>
                      <a:pt x="17673" y="18116"/>
                    </a:cubicBezTo>
                    <a:cubicBezTo>
                      <a:pt x="15709" y="20206"/>
                      <a:pt x="13091" y="21600"/>
                      <a:pt x="10473" y="21600"/>
                    </a:cubicBezTo>
                    <a:close/>
                    <a:moveTo>
                      <a:pt x="10473" y="2787"/>
                    </a:moveTo>
                    <a:cubicBezTo>
                      <a:pt x="8509" y="2787"/>
                      <a:pt x="6545" y="3484"/>
                      <a:pt x="5236" y="4877"/>
                    </a:cubicBezTo>
                    <a:cubicBezTo>
                      <a:pt x="3927" y="6271"/>
                      <a:pt x="2618" y="8361"/>
                      <a:pt x="2618" y="10452"/>
                    </a:cubicBezTo>
                    <a:cubicBezTo>
                      <a:pt x="2618" y="13239"/>
                      <a:pt x="3927" y="14632"/>
                      <a:pt x="5236" y="16723"/>
                    </a:cubicBezTo>
                    <a:cubicBezTo>
                      <a:pt x="6545" y="18116"/>
                      <a:pt x="8509" y="18813"/>
                      <a:pt x="10473" y="18813"/>
                    </a:cubicBezTo>
                    <a:cubicBezTo>
                      <a:pt x="12436" y="18813"/>
                      <a:pt x="14400" y="18116"/>
                      <a:pt x="15709" y="16723"/>
                    </a:cubicBezTo>
                    <a:cubicBezTo>
                      <a:pt x="18982" y="13239"/>
                      <a:pt x="18982" y="8361"/>
                      <a:pt x="15709" y="4877"/>
                    </a:cubicBezTo>
                    <a:cubicBezTo>
                      <a:pt x="14400" y="3484"/>
                      <a:pt x="12436" y="2787"/>
                      <a:pt x="10473" y="27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4" name="Group 154"/>
            <p:cNvGrpSpPr/>
            <p:nvPr/>
          </p:nvGrpSpPr>
          <p:grpSpPr>
            <a:xfrm>
              <a:off x="11386343" y="0"/>
              <a:ext cx="667546" cy="6848476"/>
              <a:chOff x="0" y="0"/>
              <a:chExt cx="667544" cy="6848475"/>
            </a:xfrm>
          </p:grpSpPr>
          <p:sp>
            <p:nvSpPr>
              <p:cNvPr id="144" name="Shape 144"/>
              <p:cNvSpPr/>
              <p:nvPr/>
            </p:nvSpPr>
            <p:spPr>
              <a:xfrm>
                <a:off x="111919" y="0"/>
                <a:ext cx="417514" cy="512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6" y="21600"/>
                    </a:moveTo>
                    <a:lnTo>
                      <a:pt x="0" y="20998"/>
                    </a:lnTo>
                    <a:lnTo>
                      <a:pt x="16672" y="7222"/>
                    </a:lnTo>
                    <a:lnTo>
                      <a:pt x="20368" y="0"/>
                    </a:lnTo>
                    <a:lnTo>
                      <a:pt x="21600" y="401"/>
                    </a:lnTo>
                    <a:lnTo>
                      <a:pt x="17904" y="7824"/>
                    </a:lnTo>
                    <a:lnTo>
                      <a:pt x="986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0" y="474662"/>
                <a:ext cx="150020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8" h="21600" extrusionOk="0">
                    <a:moveTo>
                      <a:pt x="10145" y="21600"/>
                    </a:moveTo>
                    <a:cubicBezTo>
                      <a:pt x="7527" y="21600"/>
                      <a:pt x="4909" y="20250"/>
                      <a:pt x="2945" y="18225"/>
                    </a:cubicBezTo>
                    <a:cubicBezTo>
                      <a:pt x="-982" y="14175"/>
                      <a:pt x="-982" y="7425"/>
                      <a:pt x="2945" y="3375"/>
                    </a:cubicBezTo>
                    <a:cubicBezTo>
                      <a:pt x="4909" y="1350"/>
                      <a:pt x="7527" y="0"/>
                      <a:pt x="10145" y="0"/>
                    </a:cubicBezTo>
                    <a:cubicBezTo>
                      <a:pt x="12763" y="0"/>
                      <a:pt x="15382" y="1350"/>
                      <a:pt x="17345" y="3375"/>
                    </a:cubicBezTo>
                    <a:cubicBezTo>
                      <a:pt x="19309" y="5400"/>
                      <a:pt x="20618" y="8100"/>
                      <a:pt x="20618" y="10800"/>
                    </a:cubicBezTo>
                    <a:cubicBezTo>
                      <a:pt x="20618" y="13500"/>
                      <a:pt x="19309" y="16200"/>
                      <a:pt x="17345" y="18225"/>
                    </a:cubicBezTo>
                    <a:cubicBezTo>
                      <a:pt x="15382" y="20250"/>
                      <a:pt x="12763" y="21600"/>
                      <a:pt x="10145" y="21600"/>
                    </a:cubicBezTo>
                    <a:close/>
                    <a:moveTo>
                      <a:pt x="10145" y="2700"/>
                    </a:moveTo>
                    <a:cubicBezTo>
                      <a:pt x="8182" y="2700"/>
                      <a:pt x="6218" y="4050"/>
                      <a:pt x="4909" y="5400"/>
                    </a:cubicBezTo>
                    <a:cubicBezTo>
                      <a:pt x="1636" y="8100"/>
                      <a:pt x="1636" y="13500"/>
                      <a:pt x="4909" y="16200"/>
                    </a:cubicBezTo>
                    <a:cubicBezTo>
                      <a:pt x="6218" y="18225"/>
                      <a:pt x="8182" y="18900"/>
                      <a:pt x="10145" y="18900"/>
                    </a:cubicBezTo>
                    <a:cubicBezTo>
                      <a:pt x="12109" y="18900"/>
                      <a:pt x="14073" y="18225"/>
                      <a:pt x="16036" y="16200"/>
                    </a:cubicBezTo>
                    <a:cubicBezTo>
                      <a:pt x="18654" y="13500"/>
                      <a:pt x="18654" y="8100"/>
                      <a:pt x="16036" y="5400"/>
                    </a:cubicBezTo>
                    <a:cubicBezTo>
                      <a:pt x="14073" y="4050"/>
                      <a:pt x="12109" y="2700"/>
                      <a:pt x="10145" y="27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259556" y="1539874"/>
                <a:ext cx="188914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159544" y="5694362"/>
                <a:ext cx="298451" cy="1154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3" y="21600"/>
                    </a:moveTo>
                    <a:lnTo>
                      <a:pt x="0" y="21600"/>
                    </a:lnTo>
                    <a:lnTo>
                      <a:pt x="0" y="12092"/>
                    </a:lnTo>
                    <a:lnTo>
                      <a:pt x="20221" y="0"/>
                    </a:lnTo>
                    <a:lnTo>
                      <a:pt x="21600" y="178"/>
                    </a:lnTo>
                    <a:lnTo>
                      <a:pt x="1723" y="12182"/>
                    </a:lnTo>
                    <a:lnTo>
                      <a:pt x="1723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400844" y="5551487"/>
                <a:ext cx="157164" cy="15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27" y="21600"/>
                    </a:moveTo>
                    <a:cubicBezTo>
                      <a:pt x="5236" y="21600"/>
                      <a:pt x="0" y="16364"/>
                      <a:pt x="0" y="10473"/>
                    </a:cubicBezTo>
                    <a:cubicBezTo>
                      <a:pt x="0" y="4582"/>
                      <a:pt x="5236" y="0"/>
                      <a:pt x="11127" y="0"/>
                    </a:cubicBezTo>
                    <a:cubicBezTo>
                      <a:pt x="17018" y="0"/>
                      <a:pt x="21600" y="4582"/>
                      <a:pt x="21600" y="10473"/>
                    </a:cubicBezTo>
                    <a:cubicBezTo>
                      <a:pt x="21600" y="16364"/>
                      <a:pt x="17018" y="21600"/>
                      <a:pt x="11127" y="21600"/>
                    </a:cubicBezTo>
                    <a:close/>
                    <a:moveTo>
                      <a:pt x="11127" y="2618"/>
                    </a:moveTo>
                    <a:cubicBezTo>
                      <a:pt x="6545" y="2618"/>
                      <a:pt x="2618" y="5891"/>
                      <a:pt x="2618" y="10473"/>
                    </a:cubicBezTo>
                    <a:cubicBezTo>
                      <a:pt x="2618" y="15055"/>
                      <a:pt x="6545" y="18982"/>
                      <a:pt x="11127" y="18982"/>
                    </a:cubicBezTo>
                    <a:cubicBezTo>
                      <a:pt x="15055" y="18982"/>
                      <a:pt x="18982" y="15055"/>
                      <a:pt x="18982" y="10473"/>
                    </a:cubicBezTo>
                    <a:cubicBezTo>
                      <a:pt x="18982" y="5891"/>
                      <a:pt x="15055" y="2618"/>
                      <a:pt x="11127" y="26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338931" y="4762"/>
                <a:ext cx="304801" cy="154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7" y="21600"/>
                    </a:moveTo>
                    <a:lnTo>
                      <a:pt x="0" y="21600"/>
                    </a:lnTo>
                    <a:lnTo>
                      <a:pt x="0" y="17538"/>
                    </a:lnTo>
                    <a:lnTo>
                      <a:pt x="19575" y="13630"/>
                    </a:lnTo>
                    <a:lnTo>
                      <a:pt x="19575" y="0"/>
                    </a:lnTo>
                    <a:lnTo>
                      <a:pt x="21600" y="0"/>
                    </a:lnTo>
                    <a:lnTo>
                      <a:pt x="21600" y="13764"/>
                    </a:lnTo>
                    <a:lnTo>
                      <a:pt x="1687" y="17671"/>
                    </a:lnTo>
                    <a:lnTo>
                      <a:pt x="1687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264319" y="4867274"/>
                <a:ext cx="188914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69056" y="5046662"/>
                <a:ext cx="307976" cy="1801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4" y="21600"/>
                    </a:moveTo>
                    <a:lnTo>
                      <a:pt x="0" y="21600"/>
                    </a:lnTo>
                    <a:lnTo>
                      <a:pt x="0" y="6737"/>
                    </a:lnTo>
                    <a:lnTo>
                      <a:pt x="19596" y="3368"/>
                    </a:lnTo>
                    <a:lnTo>
                      <a:pt x="19596" y="0"/>
                    </a:lnTo>
                    <a:lnTo>
                      <a:pt x="21600" y="0"/>
                    </a:lnTo>
                    <a:lnTo>
                      <a:pt x="21600" y="3483"/>
                    </a:lnTo>
                    <a:lnTo>
                      <a:pt x="2004" y="6851"/>
                    </a:lnTo>
                    <a:lnTo>
                      <a:pt x="200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>
                <a:off x="477044" y="6416674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567531" y="6596062"/>
                <a:ext cx="23814" cy="252413"/>
              </a:xfrm>
              <a:prstGeom prst="rect">
                <a:avLst/>
              </a:pr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141412" y="2249486"/>
            <a:ext cx="9906000" cy="35417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1141411" y="1419225"/>
            <a:ext cx="9906001" cy="2852738"/>
          </a:xfrm>
          <a:prstGeom prst="rect">
            <a:avLst/>
          </a:prstGeom>
        </p:spPr>
        <p:txBody>
          <a:bodyPr anchor="b"/>
          <a:lstStyle/>
          <a:p>
            <a:r>
              <a:t>Click to edit Master title style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xfrm>
            <a:off x="1141411" y="4424362"/>
            <a:ext cx="9906001" cy="13747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 sz="1800" cap="all"/>
            </a:lvl1pPr>
          </a:lstStyle>
          <a:p>
            <a:r>
              <a:t>Click to edit Master text styles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half" idx="1"/>
          </p:nvPr>
        </p:nvSpPr>
        <p:spPr>
          <a:xfrm>
            <a:off x="1141409" y="2249485"/>
            <a:ext cx="4878391" cy="35417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1" cy="1477962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xfrm>
            <a:off x="1370018" y="2249485"/>
            <a:ext cx="4649784" cy="8239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b"/>
          <a:lstStyle>
            <a:lvl1pPr marL="0" indent="0">
              <a:lnSpc>
                <a:spcPct val="90000"/>
              </a:lnSpc>
              <a:buSzTx/>
              <a:buFontTx/>
              <a:buNone/>
              <a:defRPr cap="all"/>
            </a:lvl1pPr>
          </a:lstStyle>
          <a:p>
            <a:r>
              <a:t>Click to edit Master text styles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3"/>
          </p:nvPr>
        </p:nvSpPr>
        <p:spPr>
          <a:xfrm>
            <a:off x="6400808" y="2249484"/>
            <a:ext cx="464660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buSzTx/>
              <a:buFontTx/>
              <a:buNone/>
              <a:defRPr cap="all"/>
            </a:pPr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8" cy="163988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sz="half" idx="1"/>
          </p:nvPr>
        </p:nvSpPr>
        <p:spPr>
          <a:xfrm>
            <a:off x="5156200" y="592666"/>
            <a:ext cx="5891210" cy="51985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3"/>
          </p:nvPr>
        </p:nvSpPr>
        <p:spPr>
          <a:xfrm>
            <a:off x="1146704" y="2249485"/>
            <a:ext cx="3856039" cy="354171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1141412" y="609600"/>
            <a:ext cx="5934509" cy="163988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pic" sz="half" idx="13"/>
          </p:nvPr>
        </p:nvSpPr>
        <p:spPr>
          <a:xfrm>
            <a:off x="7380720" y="609600"/>
            <a:ext cx="3666691" cy="5181601"/>
          </a:xfrm>
          <a:prstGeom prst="rect">
            <a:avLst/>
          </a:prstGeom>
          <a:ln w="19050" cap="sq">
            <a:solidFill>
              <a:srgbClr val="B4FFFF">
                <a:alpha val="60000"/>
              </a:srgbClr>
            </a:solidFill>
            <a:miter lim="800000"/>
          </a:ln>
          <a:effectLst>
            <a:outerShdw blurRad="88900" dist="38100" dir="5400000" rotWithShape="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body" sz="half" idx="1"/>
          </p:nvPr>
        </p:nvSpPr>
        <p:spPr>
          <a:xfrm>
            <a:off x="1141409" y="2249485"/>
            <a:ext cx="5934513" cy="35417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r>
              <a:t>Click to edit Master text styles</a:t>
            </a:r>
          </a:p>
        </p:txBody>
      </p:sp>
      <p:sp>
        <p:nvSpPr>
          <p:cNvPr id="221" name="Shape 2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 descr="\\DROBO-FS\QuickDrops\JB\PPTX NG\Droplets\LightingOverlay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" name="Group 41"/>
          <p:cNvGrpSpPr/>
          <p:nvPr/>
        </p:nvGrpSpPr>
        <p:grpSpPr>
          <a:xfrm>
            <a:off x="-14288" y="-1"/>
            <a:ext cx="12053889" cy="6858002"/>
            <a:chOff x="0" y="0"/>
            <a:chExt cx="12053888" cy="685800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213645" cy="6858001"/>
              <a:chOff x="0" y="0"/>
              <a:chExt cx="1213644" cy="6858000"/>
            </a:xfrm>
          </p:grpSpPr>
          <p:sp>
            <p:nvSpPr>
              <p:cNvPr id="3" name="Shape 3"/>
              <p:cNvSpPr/>
              <p:nvPr/>
            </p:nvSpPr>
            <p:spPr>
              <a:xfrm>
                <a:off x="128588" y="4763"/>
                <a:ext cx="23814" cy="2181225"/>
              </a:xfrm>
              <a:prstGeom prst="rect">
                <a:avLst/>
              </a:pr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" name="Shape 4"/>
              <p:cNvSpPr/>
              <p:nvPr/>
            </p:nvSpPr>
            <p:spPr>
              <a:xfrm>
                <a:off x="47625" y="217646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5940"/>
                      <a:pt x="1512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" name="Shape 5"/>
              <p:cNvSpPr/>
              <p:nvPr/>
            </p:nvSpPr>
            <p:spPr>
              <a:xfrm>
                <a:off x="42863" y="4021137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" name="Shape 6"/>
              <p:cNvSpPr/>
              <p:nvPr/>
            </p:nvSpPr>
            <p:spPr>
              <a:xfrm>
                <a:off x="214313" y="4763"/>
                <a:ext cx="369889" cy="181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09" y="21600"/>
                    </a:moveTo>
                    <a:lnTo>
                      <a:pt x="0" y="11851"/>
                    </a:lnTo>
                    <a:lnTo>
                      <a:pt x="0" y="0"/>
                    </a:lnTo>
                    <a:lnTo>
                      <a:pt x="1391" y="0"/>
                    </a:lnTo>
                    <a:lnTo>
                      <a:pt x="1391" y="11794"/>
                    </a:lnTo>
                    <a:lnTo>
                      <a:pt x="21600" y="21486"/>
                    </a:lnTo>
                    <a:lnTo>
                      <a:pt x="2020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" name="Shape 7"/>
              <p:cNvSpPr/>
              <p:nvPr/>
            </p:nvSpPr>
            <p:spPr>
              <a:xfrm>
                <a:off x="517525" y="1801812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7820" y="0"/>
                      <a:pt x="21600" y="324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4860"/>
                      <a:pt x="1674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" name="Shape 8"/>
              <p:cNvSpPr/>
              <p:nvPr/>
            </p:nvSpPr>
            <p:spPr>
              <a:xfrm>
                <a:off x="300038" y="4762"/>
                <a:ext cx="369889" cy="1430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8" y="21600"/>
                    </a:moveTo>
                    <a:lnTo>
                      <a:pt x="0" y="9182"/>
                    </a:lnTo>
                    <a:lnTo>
                      <a:pt x="0" y="0"/>
                    </a:lnTo>
                    <a:lnTo>
                      <a:pt x="1669" y="0"/>
                    </a:lnTo>
                    <a:lnTo>
                      <a:pt x="1669" y="9110"/>
                    </a:lnTo>
                    <a:lnTo>
                      <a:pt x="21600" y="21456"/>
                    </a:lnTo>
                    <a:lnTo>
                      <a:pt x="2048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" name="Shape 9"/>
              <p:cNvSpPr/>
              <p:nvPr/>
            </p:nvSpPr>
            <p:spPr>
              <a:xfrm>
                <a:off x="560388" y="0"/>
                <a:ext cx="152401" cy="912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550" y="21600"/>
                    </a:lnTo>
                    <a:lnTo>
                      <a:pt x="17550" y="7213"/>
                    </a:lnTo>
                    <a:lnTo>
                      <a:pt x="0" y="225"/>
                    </a:lnTo>
                    <a:lnTo>
                      <a:pt x="3375" y="0"/>
                    </a:lnTo>
                    <a:lnTo>
                      <a:pt x="21600" y="7100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603250" y="142081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7820" y="0"/>
                      <a:pt x="21600" y="378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4860"/>
                      <a:pt x="1674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603250" y="903287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655638" y="0"/>
                <a:ext cx="422276" cy="527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69" y="21600"/>
                    </a:moveTo>
                    <a:lnTo>
                      <a:pt x="3898" y="8002"/>
                    </a:lnTo>
                    <a:lnTo>
                      <a:pt x="0" y="390"/>
                    </a:lnTo>
                    <a:lnTo>
                      <a:pt x="1218" y="0"/>
                    </a:lnTo>
                    <a:lnTo>
                      <a:pt x="5116" y="7417"/>
                    </a:lnTo>
                    <a:lnTo>
                      <a:pt x="21600" y="20819"/>
                    </a:lnTo>
                    <a:lnTo>
                      <a:pt x="2086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1042193" y="488949"/>
                <a:ext cx="147639" cy="147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94" h="21600" extrusionOk="0">
                    <a:moveTo>
                      <a:pt x="9847" y="21600"/>
                    </a:moveTo>
                    <a:cubicBezTo>
                      <a:pt x="7306" y="21600"/>
                      <a:pt x="4765" y="20903"/>
                      <a:pt x="2859" y="18813"/>
                    </a:cubicBezTo>
                    <a:cubicBezTo>
                      <a:pt x="-953" y="13935"/>
                      <a:pt x="-953" y="6968"/>
                      <a:pt x="2859" y="2787"/>
                    </a:cubicBezTo>
                    <a:cubicBezTo>
                      <a:pt x="4765" y="697"/>
                      <a:pt x="7306" y="0"/>
                      <a:pt x="9847" y="0"/>
                    </a:cubicBezTo>
                    <a:cubicBezTo>
                      <a:pt x="12388" y="0"/>
                      <a:pt x="14929" y="697"/>
                      <a:pt x="16835" y="2787"/>
                    </a:cubicBezTo>
                    <a:cubicBezTo>
                      <a:pt x="20647" y="6968"/>
                      <a:pt x="20647" y="13935"/>
                      <a:pt x="16835" y="18813"/>
                    </a:cubicBezTo>
                    <a:cubicBezTo>
                      <a:pt x="14929" y="20903"/>
                      <a:pt x="12388" y="21600"/>
                      <a:pt x="9847" y="21600"/>
                    </a:cubicBezTo>
                    <a:close/>
                    <a:moveTo>
                      <a:pt x="9847" y="2787"/>
                    </a:moveTo>
                    <a:cubicBezTo>
                      <a:pt x="7941" y="2787"/>
                      <a:pt x="6035" y="3484"/>
                      <a:pt x="4765" y="4877"/>
                    </a:cubicBezTo>
                    <a:cubicBezTo>
                      <a:pt x="1588" y="8361"/>
                      <a:pt x="1588" y="13239"/>
                      <a:pt x="4765" y="16723"/>
                    </a:cubicBezTo>
                    <a:cubicBezTo>
                      <a:pt x="6035" y="18116"/>
                      <a:pt x="7941" y="18813"/>
                      <a:pt x="9847" y="18813"/>
                    </a:cubicBezTo>
                    <a:cubicBezTo>
                      <a:pt x="11753" y="18813"/>
                      <a:pt x="13659" y="18116"/>
                      <a:pt x="14929" y="16723"/>
                    </a:cubicBezTo>
                    <a:cubicBezTo>
                      <a:pt x="18106" y="13239"/>
                      <a:pt x="18106" y="8361"/>
                      <a:pt x="14929" y="4877"/>
                    </a:cubicBezTo>
                    <a:cubicBezTo>
                      <a:pt x="13659" y="3484"/>
                      <a:pt x="11753" y="2787"/>
                      <a:pt x="9847" y="27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23813" y="1801812"/>
                <a:ext cx="123826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2" y="21600"/>
                    </a:moveTo>
                    <a:lnTo>
                      <a:pt x="0" y="19170"/>
                    </a:lnTo>
                    <a:lnTo>
                      <a:pt x="19108" y="0"/>
                    </a:lnTo>
                    <a:lnTo>
                      <a:pt x="21600" y="2430"/>
                    </a:lnTo>
                    <a:lnTo>
                      <a:pt x="1662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4763" y="3549649"/>
                <a:ext cx="147639" cy="481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116" y="21600"/>
                    </a:lnTo>
                    <a:lnTo>
                      <a:pt x="18116" y="5560"/>
                    </a:lnTo>
                    <a:lnTo>
                      <a:pt x="0" y="855"/>
                    </a:lnTo>
                    <a:lnTo>
                      <a:pt x="2787" y="0"/>
                    </a:lnTo>
                    <a:lnTo>
                      <a:pt x="21600" y="4919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142875" y="1382712"/>
                <a:ext cx="142876" cy="47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720" y="21600"/>
                    </a:lnTo>
                    <a:lnTo>
                      <a:pt x="18720" y="6048"/>
                    </a:lnTo>
                    <a:lnTo>
                      <a:pt x="0" y="648"/>
                    </a:lnTo>
                    <a:lnTo>
                      <a:pt x="2160" y="0"/>
                    </a:lnTo>
                    <a:lnTo>
                      <a:pt x="21600" y="5832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219075" y="1849437"/>
                <a:ext cx="114301" cy="107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5400" y="21600"/>
                      <a:pt x="0" y="16904"/>
                      <a:pt x="0" y="11270"/>
                    </a:cubicBezTo>
                    <a:cubicBezTo>
                      <a:pt x="0" y="4696"/>
                      <a:pt x="5400" y="0"/>
                      <a:pt x="10800" y="0"/>
                    </a:cubicBezTo>
                    <a:cubicBezTo>
                      <a:pt x="16200" y="0"/>
                      <a:pt x="21600" y="4696"/>
                      <a:pt x="21600" y="11270"/>
                    </a:cubicBezTo>
                    <a:cubicBezTo>
                      <a:pt x="21600" y="16904"/>
                      <a:pt x="16200" y="21600"/>
                      <a:pt x="10800" y="21600"/>
                    </a:cubicBezTo>
                    <a:close/>
                    <a:moveTo>
                      <a:pt x="10800" y="3757"/>
                    </a:moveTo>
                    <a:cubicBezTo>
                      <a:pt x="7200" y="3757"/>
                      <a:pt x="3600" y="7513"/>
                      <a:pt x="3600" y="11270"/>
                    </a:cubicBezTo>
                    <a:cubicBezTo>
                      <a:pt x="3600" y="15026"/>
                      <a:pt x="7200" y="17843"/>
                      <a:pt x="10800" y="17843"/>
                    </a:cubicBezTo>
                    <a:cubicBezTo>
                      <a:pt x="14400" y="17843"/>
                      <a:pt x="18000" y="15026"/>
                      <a:pt x="18000" y="11270"/>
                    </a:cubicBezTo>
                    <a:cubicBezTo>
                      <a:pt x="18000" y="7513"/>
                      <a:pt x="14400" y="3757"/>
                      <a:pt x="10800" y="375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147638" y="4662487"/>
                <a:ext cx="23814" cy="2181225"/>
              </a:xfrm>
              <a:prstGeom prst="rect">
                <a:avLst/>
              </a:pr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238125" y="5041899"/>
                <a:ext cx="369889" cy="1801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1" y="21600"/>
                    </a:moveTo>
                    <a:lnTo>
                      <a:pt x="0" y="21600"/>
                    </a:lnTo>
                    <a:lnTo>
                      <a:pt x="0" y="9744"/>
                    </a:lnTo>
                    <a:lnTo>
                      <a:pt x="20209" y="0"/>
                    </a:lnTo>
                    <a:lnTo>
                      <a:pt x="21600" y="114"/>
                    </a:lnTo>
                    <a:lnTo>
                      <a:pt x="1391" y="9858"/>
                    </a:lnTo>
                    <a:lnTo>
                      <a:pt x="1391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66675" y="448151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5940"/>
                      <a:pt x="1512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0" y="5627687"/>
                <a:ext cx="85726" cy="121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400" y="21600"/>
                    </a:lnTo>
                    <a:lnTo>
                      <a:pt x="14400" y="4202"/>
                    </a:lnTo>
                    <a:lnTo>
                      <a:pt x="0" y="85"/>
                    </a:lnTo>
                    <a:lnTo>
                      <a:pt x="7200" y="0"/>
                    </a:lnTo>
                    <a:lnTo>
                      <a:pt x="21600" y="4117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541338" y="4867274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323850" y="5422899"/>
                <a:ext cx="374651" cy="142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7" y="21600"/>
                    </a:moveTo>
                    <a:lnTo>
                      <a:pt x="0" y="21600"/>
                    </a:lnTo>
                    <a:lnTo>
                      <a:pt x="0" y="12388"/>
                    </a:lnTo>
                    <a:lnTo>
                      <a:pt x="275" y="12315"/>
                    </a:lnTo>
                    <a:lnTo>
                      <a:pt x="20227" y="0"/>
                    </a:lnTo>
                    <a:lnTo>
                      <a:pt x="21600" y="144"/>
                    </a:lnTo>
                    <a:lnTo>
                      <a:pt x="1647" y="12460"/>
                    </a:lnTo>
                    <a:lnTo>
                      <a:pt x="1647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584200" y="5945187"/>
                <a:ext cx="152401" cy="912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75" y="21600"/>
                    </a:moveTo>
                    <a:lnTo>
                      <a:pt x="0" y="21375"/>
                    </a:lnTo>
                    <a:lnTo>
                      <a:pt x="18225" y="14387"/>
                    </a:lnTo>
                    <a:lnTo>
                      <a:pt x="18225" y="0"/>
                    </a:lnTo>
                    <a:lnTo>
                      <a:pt x="21600" y="0"/>
                    </a:lnTo>
                    <a:lnTo>
                      <a:pt x="21600" y="14500"/>
                    </a:lnTo>
                    <a:lnTo>
                      <a:pt x="3375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627063" y="5246687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627063" y="576421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684213" y="6330949"/>
                <a:ext cx="417513" cy="517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2" y="21600"/>
                    </a:moveTo>
                    <a:lnTo>
                      <a:pt x="0" y="21202"/>
                    </a:lnTo>
                    <a:lnTo>
                      <a:pt x="3696" y="13649"/>
                    </a:lnTo>
                    <a:lnTo>
                      <a:pt x="3942" y="13649"/>
                    </a:lnTo>
                    <a:lnTo>
                      <a:pt x="20861" y="0"/>
                    </a:lnTo>
                    <a:lnTo>
                      <a:pt x="21600" y="795"/>
                    </a:lnTo>
                    <a:lnTo>
                      <a:pt x="4928" y="14245"/>
                    </a:lnTo>
                    <a:lnTo>
                      <a:pt x="1232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1063625" y="6221412"/>
                <a:ext cx="150020" cy="147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8" h="21600" extrusionOk="0">
                    <a:moveTo>
                      <a:pt x="10473" y="21600"/>
                    </a:moveTo>
                    <a:cubicBezTo>
                      <a:pt x="7855" y="21600"/>
                      <a:pt x="5236" y="20206"/>
                      <a:pt x="3273" y="18116"/>
                    </a:cubicBezTo>
                    <a:cubicBezTo>
                      <a:pt x="1309" y="16723"/>
                      <a:pt x="0" y="13935"/>
                      <a:pt x="0" y="10452"/>
                    </a:cubicBezTo>
                    <a:cubicBezTo>
                      <a:pt x="0" y="7665"/>
                      <a:pt x="1309" y="4877"/>
                      <a:pt x="3273" y="2787"/>
                    </a:cubicBezTo>
                    <a:cubicBezTo>
                      <a:pt x="5236" y="697"/>
                      <a:pt x="7855" y="0"/>
                      <a:pt x="10473" y="0"/>
                    </a:cubicBezTo>
                    <a:cubicBezTo>
                      <a:pt x="13091" y="0"/>
                      <a:pt x="15709" y="697"/>
                      <a:pt x="17673" y="2787"/>
                    </a:cubicBezTo>
                    <a:cubicBezTo>
                      <a:pt x="21600" y="6968"/>
                      <a:pt x="21600" y="13935"/>
                      <a:pt x="17673" y="18116"/>
                    </a:cubicBezTo>
                    <a:cubicBezTo>
                      <a:pt x="15709" y="20206"/>
                      <a:pt x="13091" y="21600"/>
                      <a:pt x="10473" y="21600"/>
                    </a:cubicBezTo>
                    <a:close/>
                    <a:moveTo>
                      <a:pt x="10473" y="2787"/>
                    </a:moveTo>
                    <a:cubicBezTo>
                      <a:pt x="8509" y="2787"/>
                      <a:pt x="6545" y="3484"/>
                      <a:pt x="5236" y="4877"/>
                    </a:cubicBezTo>
                    <a:cubicBezTo>
                      <a:pt x="3927" y="6271"/>
                      <a:pt x="2618" y="8361"/>
                      <a:pt x="2618" y="10452"/>
                    </a:cubicBezTo>
                    <a:cubicBezTo>
                      <a:pt x="2618" y="13239"/>
                      <a:pt x="3927" y="14632"/>
                      <a:pt x="5236" y="16723"/>
                    </a:cubicBezTo>
                    <a:cubicBezTo>
                      <a:pt x="6545" y="18116"/>
                      <a:pt x="8509" y="18813"/>
                      <a:pt x="10473" y="18813"/>
                    </a:cubicBezTo>
                    <a:cubicBezTo>
                      <a:pt x="12436" y="18813"/>
                      <a:pt x="14400" y="18116"/>
                      <a:pt x="15709" y="16723"/>
                    </a:cubicBezTo>
                    <a:cubicBezTo>
                      <a:pt x="18982" y="13239"/>
                      <a:pt x="18982" y="8361"/>
                      <a:pt x="15709" y="4877"/>
                    </a:cubicBezTo>
                    <a:cubicBezTo>
                      <a:pt x="14400" y="3484"/>
                      <a:pt x="12436" y="2787"/>
                      <a:pt x="10473" y="27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1386343" y="0"/>
              <a:ext cx="667546" cy="6848476"/>
              <a:chOff x="0" y="0"/>
              <a:chExt cx="667544" cy="6848475"/>
            </a:xfrm>
          </p:grpSpPr>
          <p:sp>
            <p:nvSpPr>
              <p:cNvPr id="30" name="Shape 30"/>
              <p:cNvSpPr/>
              <p:nvPr/>
            </p:nvSpPr>
            <p:spPr>
              <a:xfrm>
                <a:off x="111919" y="0"/>
                <a:ext cx="417514" cy="512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6" y="21600"/>
                    </a:moveTo>
                    <a:lnTo>
                      <a:pt x="0" y="20998"/>
                    </a:lnTo>
                    <a:lnTo>
                      <a:pt x="16672" y="7222"/>
                    </a:lnTo>
                    <a:lnTo>
                      <a:pt x="20368" y="0"/>
                    </a:lnTo>
                    <a:lnTo>
                      <a:pt x="21600" y="401"/>
                    </a:lnTo>
                    <a:lnTo>
                      <a:pt x="17904" y="7824"/>
                    </a:lnTo>
                    <a:lnTo>
                      <a:pt x="986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0" y="474662"/>
                <a:ext cx="150020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8" h="21600" extrusionOk="0">
                    <a:moveTo>
                      <a:pt x="10145" y="21600"/>
                    </a:moveTo>
                    <a:cubicBezTo>
                      <a:pt x="7527" y="21600"/>
                      <a:pt x="4909" y="20250"/>
                      <a:pt x="2945" y="18225"/>
                    </a:cubicBezTo>
                    <a:cubicBezTo>
                      <a:pt x="-982" y="14175"/>
                      <a:pt x="-982" y="7425"/>
                      <a:pt x="2945" y="3375"/>
                    </a:cubicBezTo>
                    <a:cubicBezTo>
                      <a:pt x="4909" y="1350"/>
                      <a:pt x="7527" y="0"/>
                      <a:pt x="10145" y="0"/>
                    </a:cubicBezTo>
                    <a:cubicBezTo>
                      <a:pt x="12763" y="0"/>
                      <a:pt x="15382" y="1350"/>
                      <a:pt x="17345" y="3375"/>
                    </a:cubicBezTo>
                    <a:cubicBezTo>
                      <a:pt x="19309" y="5400"/>
                      <a:pt x="20618" y="8100"/>
                      <a:pt x="20618" y="10800"/>
                    </a:cubicBezTo>
                    <a:cubicBezTo>
                      <a:pt x="20618" y="13500"/>
                      <a:pt x="19309" y="16200"/>
                      <a:pt x="17345" y="18225"/>
                    </a:cubicBezTo>
                    <a:cubicBezTo>
                      <a:pt x="15382" y="20250"/>
                      <a:pt x="12763" y="21600"/>
                      <a:pt x="10145" y="21600"/>
                    </a:cubicBezTo>
                    <a:close/>
                    <a:moveTo>
                      <a:pt x="10145" y="2700"/>
                    </a:moveTo>
                    <a:cubicBezTo>
                      <a:pt x="8182" y="2700"/>
                      <a:pt x="6218" y="4050"/>
                      <a:pt x="4909" y="5400"/>
                    </a:cubicBezTo>
                    <a:cubicBezTo>
                      <a:pt x="1636" y="8100"/>
                      <a:pt x="1636" y="13500"/>
                      <a:pt x="4909" y="16200"/>
                    </a:cubicBezTo>
                    <a:cubicBezTo>
                      <a:pt x="6218" y="18225"/>
                      <a:pt x="8182" y="18900"/>
                      <a:pt x="10145" y="18900"/>
                    </a:cubicBezTo>
                    <a:cubicBezTo>
                      <a:pt x="12109" y="18900"/>
                      <a:pt x="14073" y="18225"/>
                      <a:pt x="16036" y="16200"/>
                    </a:cubicBezTo>
                    <a:cubicBezTo>
                      <a:pt x="18654" y="13500"/>
                      <a:pt x="18654" y="8100"/>
                      <a:pt x="16036" y="5400"/>
                    </a:cubicBezTo>
                    <a:cubicBezTo>
                      <a:pt x="14073" y="4050"/>
                      <a:pt x="12109" y="2700"/>
                      <a:pt x="10145" y="27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259556" y="1539874"/>
                <a:ext cx="188914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159544" y="5694362"/>
                <a:ext cx="298451" cy="1154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3" y="21600"/>
                    </a:moveTo>
                    <a:lnTo>
                      <a:pt x="0" y="21600"/>
                    </a:lnTo>
                    <a:lnTo>
                      <a:pt x="0" y="12092"/>
                    </a:lnTo>
                    <a:lnTo>
                      <a:pt x="20221" y="0"/>
                    </a:lnTo>
                    <a:lnTo>
                      <a:pt x="21600" y="178"/>
                    </a:lnTo>
                    <a:lnTo>
                      <a:pt x="1723" y="12182"/>
                    </a:lnTo>
                    <a:lnTo>
                      <a:pt x="1723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400844" y="5551487"/>
                <a:ext cx="157164" cy="15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27" y="21600"/>
                    </a:moveTo>
                    <a:cubicBezTo>
                      <a:pt x="5236" y="21600"/>
                      <a:pt x="0" y="16364"/>
                      <a:pt x="0" y="10473"/>
                    </a:cubicBezTo>
                    <a:cubicBezTo>
                      <a:pt x="0" y="4582"/>
                      <a:pt x="5236" y="0"/>
                      <a:pt x="11127" y="0"/>
                    </a:cubicBezTo>
                    <a:cubicBezTo>
                      <a:pt x="17018" y="0"/>
                      <a:pt x="21600" y="4582"/>
                      <a:pt x="21600" y="10473"/>
                    </a:cubicBezTo>
                    <a:cubicBezTo>
                      <a:pt x="21600" y="16364"/>
                      <a:pt x="17018" y="21600"/>
                      <a:pt x="11127" y="21600"/>
                    </a:cubicBezTo>
                    <a:close/>
                    <a:moveTo>
                      <a:pt x="11127" y="2618"/>
                    </a:moveTo>
                    <a:cubicBezTo>
                      <a:pt x="6545" y="2618"/>
                      <a:pt x="2618" y="5891"/>
                      <a:pt x="2618" y="10473"/>
                    </a:cubicBezTo>
                    <a:cubicBezTo>
                      <a:pt x="2618" y="15055"/>
                      <a:pt x="6545" y="18982"/>
                      <a:pt x="11127" y="18982"/>
                    </a:cubicBezTo>
                    <a:cubicBezTo>
                      <a:pt x="15055" y="18982"/>
                      <a:pt x="18982" y="15055"/>
                      <a:pt x="18982" y="10473"/>
                    </a:cubicBezTo>
                    <a:cubicBezTo>
                      <a:pt x="18982" y="5891"/>
                      <a:pt x="15055" y="2618"/>
                      <a:pt x="11127" y="26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338931" y="4762"/>
                <a:ext cx="304801" cy="154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7" y="21600"/>
                    </a:moveTo>
                    <a:lnTo>
                      <a:pt x="0" y="21600"/>
                    </a:lnTo>
                    <a:lnTo>
                      <a:pt x="0" y="17538"/>
                    </a:lnTo>
                    <a:lnTo>
                      <a:pt x="19575" y="13630"/>
                    </a:lnTo>
                    <a:lnTo>
                      <a:pt x="19575" y="0"/>
                    </a:lnTo>
                    <a:lnTo>
                      <a:pt x="21600" y="0"/>
                    </a:lnTo>
                    <a:lnTo>
                      <a:pt x="21600" y="13764"/>
                    </a:lnTo>
                    <a:lnTo>
                      <a:pt x="1687" y="17671"/>
                    </a:lnTo>
                    <a:lnTo>
                      <a:pt x="1687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264319" y="4867274"/>
                <a:ext cx="188914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69056" y="5046662"/>
                <a:ext cx="307976" cy="1801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4" y="21600"/>
                    </a:moveTo>
                    <a:lnTo>
                      <a:pt x="0" y="21600"/>
                    </a:lnTo>
                    <a:lnTo>
                      <a:pt x="0" y="6737"/>
                    </a:lnTo>
                    <a:lnTo>
                      <a:pt x="19596" y="3368"/>
                    </a:lnTo>
                    <a:lnTo>
                      <a:pt x="19596" y="0"/>
                    </a:lnTo>
                    <a:lnTo>
                      <a:pt x="21600" y="0"/>
                    </a:lnTo>
                    <a:lnTo>
                      <a:pt x="21600" y="3483"/>
                    </a:lnTo>
                    <a:lnTo>
                      <a:pt x="2004" y="6851"/>
                    </a:lnTo>
                    <a:lnTo>
                      <a:pt x="200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7044" y="6416674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567531" y="6596062"/>
                <a:ext cx="23814" cy="252413"/>
              </a:xfrm>
              <a:prstGeom prst="rect">
                <a:avLst/>
              </a:pr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141412" y="618518"/>
            <a:ext cx="9905999" cy="1478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10803123" y="5950266"/>
            <a:ext cx="244287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9pPr>
    </p:titleStyle>
    <p:bodyStyle>
      <a:lvl1pPr marL="228600" marR="0" indent="-2286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1pPr>
      <a:lvl2pPr marL="731519" marR="0" indent="-274319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2pPr>
      <a:lvl3pPr marL="1219200" marR="0" indent="-3048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3pPr>
      <a:lvl4pPr marL="1714500" marR="0" indent="-3429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4pPr>
      <a:lvl5pPr marL="2171700" marR="0" indent="-3429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5pPr>
      <a:lvl6pPr marL="2677885" marR="0" indent="-391885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6pPr>
      <a:lvl7pPr marL="3135085" marR="0" indent="-391885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7pPr>
      <a:lvl8pPr marL="3592285" marR="0" indent="-391885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8pPr>
      <a:lvl9pPr marL="4049485" marR="0" indent="-391885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/>
          </p:cNvSpPr>
          <p:nvPr>
            <p:ph type="ctrTitle"/>
          </p:nvPr>
        </p:nvSpPr>
        <p:spPr>
          <a:xfrm>
            <a:off x="2979738" y="5375274"/>
            <a:ext cx="7993062" cy="69842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r>
              <a:t>Rule NUmber 5!</a:t>
            </a:r>
          </a:p>
        </p:txBody>
      </p:sp>
      <p:pic>
        <p:nvPicPr>
          <p:cNvPr id="321" name="image3.png" descr="Juma_logo_dark_BG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4072" y="1980695"/>
            <a:ext cx="10483851" cy="2549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1"/>
          </a:xfrm>
          <a:prstGeom prst="rect">
            <a:avLst/>
          </a:prstGeom>
        </p:spPr>
        <p:txBody>
          <a:bodyPr/>
          <a:lstStyle/>
          <a:p>
            <a:r>
              <a:t>INTRO – 5 W. </a:t>
            </a:r>
          </a:p>
        </p:txBody>
      </p:sp>
      <p:sp>
        <p:nvSpPr>
          <p:cNvPr id="324" name="Shape 324"/>
          <p:cNvSpPr>
            <a:spLocks noGrp="1"/>
          </p:cNvSpPr>
          <p:nvPr>
            <p:ph type="body" idx="1"/>
          </p:nvPr>
        </p:nvSpPr>
        <p:spPr>
          <a:xfrm>
            <a:off x="1340685" y="1671638"/>
            <a:ext cx="9706728" cy="464285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6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/>
          </a:p>
          <a:p>
            <a:pPr>
              <a:lnSpc>
                <a:spcPct val="96000"/>
              </a:lnSpc>
              <a:defRPr sz="1800">
                <a:solidFill>
                  <a:srgbClr val="000000"/>
                </a:solidFill>
              </a:defRPr>
            </a:pPr>
            <a:endParaRPr/>
          </a:p>
          <a:p>
            <a:pPr>
              <a:lnSpc>
                <a:spcPct val="96000"/>
              </a:lnSpc>
              <a:defRPr sz="4100" b="1">
                <a:solidFill>
                  <a:schemeClr val="accent3"/>
                </a:solidFill>
              </a:defRPr>
            </a:pPr>
            <a:r>
              <a:t>W</a:t>
            </a:r>
            <a:r>
              <a:rPr>
                <a:solidFill>
                  <a:srgbClr val="FFFFFF"/>
                </a:solidFill>
              </a:rPr>
              <a:t>hat </a:t>
            </a:r>
            <a:r>
              <a:rPr b="0">
                <a:solidFill>
                  <a:srgbClr val="FFFFFF"/>
                </a:solidFill>
              </a:rPr>
              <a:t>you need  .</a:t>
            </a:r>
            <a:endParaRPr sz="1800"/>
          </a:p>
          <a:p>
            <a:pPr>
              <a:lnSpc>
                <a:spcPct val="96000"/>
              </a:lnSpc>
              <a:defRPr sz="4100" b="1">
                <a:solidFill>
                  <a:schemeClr val="accent3"/>
                </a:solidFill>
              </a:defRPr>
            </a:pPr>
            <a:r>
              <a:t>W</a:t>
            </a:r>
            <a:r>
              <a:rPr>
                <a:solidFill>
                  <a:srgbClr val="FFFFFF"/>
                </a:solidFill>
              </a:rPr>
              <a:t>here</a:t>
            </a:r>
            <a:r>
              <a:rPr b="0">
                <a:solidFill>
                  <a:srgbClr val="FFFFFF"/>
                </a:solidFill>
              </a:rPr>
              <a:t>: market and channel.</a:t>
            </a:r>
            <a:endParaRPr sz="1800"/>
          </a:p>
          <a:p>
            <a:pPr>
              <a:lnSpc>
                <a:spcPct val="96000"/>
              </a:lnSpc>
              <a:defRPr sz="4100" b="1">
                <a:solidFill>
                  <a:schemeClr val="accent3"/>
                </a:solidFill>
              </a:defRPr>
            </a:pPr>
            <a:r>
              <a:t>W</a:t>
            </a:r>
            <a:r>
              <a:rPr>
                <a:solidFill>
                  <a:srgbClr val="FFFFFF"/>
                </a:solidFill>
              </a:rPr>
              <a:t>ho </a:t>
            </a:r>
            <a:r>
              <a:rPr b="0">
                <a:solidFill>
                  <a:srgbClr val="FFFFFF"/>
                </a:solidFill>
              </a:rPr>
              <a:t>will deliver. </a:t>
            </a:r>
            <a:endParaRPr sz="1800">
              <a:solidFill>
                <a:srgbClr val="000000"/>
              </a:solidFill>
            </a:endParaRPr>
          </a:p>
          <a:p>
            <a:pPr>
              <a:lnSpc>
                <a:spcPct val="96000"/>
              </a:lnSpc>
              <a:defRPr sz="4100" b="1">
                <a:solidFill>
                  <a:schemeClr val="accent3"/>
                </a:solidFill>
              </a:defRPr>
            </a:pPr>
            <a:r>
              <a:t>W</a:t>
            </a:r>
            <a:r>
              <a:rPr>
                <a:solidFill>
                  <a:srgbClr val="FFFFFF"/>
                </a:solidFill>
              </a:rPr>
              <a:t>hy </a:t>
            </a:r>
            <a:r>
              <a:rPr b="0">
                <a:solidFill>
                  <a:srgbClr val="FFFFFF"/>
                </a:solidFill>
              </a:rPr>
              <a:t>we need it.</a:t>
            </a:r>
            <a:endParaRPr sz="5400"/>
          </a:p>
          <a:p>
            <a:pPr>
              <a:lnSpc>
                <a:spcPct val="96000"/>
              </a:lnSpc>
              <a:defRPr sz="4100" b="1">
                <a:solidFill>
                  <a:schemeClr val="accent3"/>
                </a:solidFill>
              </a:defRPr>
            </a:pPr>
            <a:r>
              <a:t>W</a:t>
            </a:r>
            <a:r>
              <a:rPr>
                <a:solidFill>
                  <a:srgbClr val="FFFFFF"/>
                </a:solidFill>
              </a:rPr>
              <a:t>hen</a:t>
            </a:r>
            <a:r>
              <a:rPr b="0">
                <a:solidFill>
                  <a:srgbClr val="FFFFFF"/>
                </a:solidFill>
              </a:rPr>
              <a:t>/ Timing.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1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5 </a:t>
            </a:r>
            <a:r>
              <a:rPr>
                <a:solidFill>
                  <a:schemeClr val="accent3"/>
                </a:solidFill>
              </a:rPr>
              <a:t>W</a:t>
            </a:r>
            <a:br>
              <a:rPr>
                <a:solidFill>
                  <a:schemeClr val="accent3"/>
                </a:solidFill>
              </a:rPr>
            </a:br>
            <a:r>
              <a:rPr>
                <a:solidFill>
                  <a:schemeClr val="accent3"/>
                </a:solidFill>
              </a:rPr>
              <a:t/>
            </a:r>
            <a:br>
              <a:rPr>
                <a:solidFill>
                  <a:schemeClr val="accent3"/>
                </a:solidFill>
              </a:rPr>
            </a:br>
            <a:endParaRPr>
              <a:solidFill>
                <a:schemeClr val="accent3"/>
              </a:solidFill>
            </a:endParaRPr>
          </a:p>
        </p:txBody>
      </p:sp>
      <p:sp>
        <p:nvSpPr>
          <p:cNvPr id="327" name="Shape 327"/>
          <p:cNvSpPr>
            <a:spLocks noGrp="1"/>
          </p:cNvSpPr>
          <p:nvPr>
            <p:ph type="body" idx="1"/>
          </p:nvPr>
        </p:nvSpPr>
        <p:spPr>
          <a:xfrm>
            <a:off x="960688" y="1654174"/>
            <a:ext cx="9996238" cy="453432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6000"/>
              </a:lnSpc>
              <a:buSzTx/>
              <a:buNone/>
              <a:defRPr sz="4500"/>
            </a:pPr>
            <a:r>
              <a:t>Understand your needs and do not copy/paste the other operators : no matter how succesfull they are.</a:t>
            </a:r>
            <a:endParaRPr sz="5400"/>
          </a:p>
          <a:p>
            <a:pPr marL="0" indent="0">
              <a:lnSpc>
                <a:spcPct val="96000"/>
              </a:lnSpc>
              <a:buSzTx/>
              <a:buNone/>
              <a:defRPr sz="4500"/>
            </a:pPr>
            <a:r>
              <a:t>Speak the same language with your clients: customise your content and your offering to the market you are operating.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/>
          </p:cNvSpPr>
          <p:nvPr>
            <p:ph type="title"/>
          </p:nvPr>
        </p:nvSpPr>
        <p:spPr>
          <a:xfrm>
            <a:off x="1158874" y="500299"/>
            <a:ext cx="9871565" cy="1409371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rPr dirty="0"/>
              <a:t>Build in solid ground</a:t>
            </a:r>
            <a:br>
              <a:rPr dirty="0"/>
            </a:br>
            <a:r>
              <a:rPr dirty="0"/>
              <a:t>-  5</a:t>
            </a:r>
            <a:r>
              <a:rPr dirty="0">
                <a:solidFill>
                  <a:schemeClr val="accent3"/>
                </a:solidFill>
              </a:rPr>
              <a:t>S</a:t>
            </a:r>
          </a:p>
        </p:txBody>
      </p:sp>
      <p:sp>
        <p:nvSpPr>
          <p:cNvPr id="330" name="Shape 330"/>
          <p:cNvSpPr>
            <a:spLocks noGrp="1"/>
          </p:cNvSpPr>
          <p:nvPr>
            <p:ph type="body" idx="1"/>
          </p:nvPr>
        </p:nvSpPr>
        <p:spPr>
          <a:xfrm>
            <a:off x="920734" y="2110112"/>
            <a:ext cx="9906001" cy="484170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defTabSz="457200">
              <a:lnSpc>
                <a:spcPct val="96000"/>
              </a:lnSpc>
              <a:spcBef>
                <a:spcPts val="500"/>
              </a:spcBef>
              <a:buSzTx/>
              <a:buNone/>
              <a:defRPr sz="1100">
                <a:solidFill>
                  <a:schemeClr val="accent3"/>
                </a:solidFill>
              </a:defRPr>
            </a:pPr>
            <a:r>
              <a:rPr sz="2800" dirty="0"/>
              <a:t>S</a:t>
            </a:r>
            <a:r>
              <a:rPr sz="2800" dirty="0">
                <a:solidFill>
                  <a:srgbClr val="FFFFFF"/>
                </a:solidFill>
              </a:rPr>
              <a:t>trong Scope</a:t>
            </a:r>
            <a:endParaRPr sz="2800" dirty="0"/>
          </a:p>
          <a:p>
            <a:pPr marL="0" indent="0" defTabSz="457200">
              <a:lnSpc>
                <a:spcPct val="96000"/>
              </a:lnSpc>
              <a:spcBef>
                <a:spcPts val="500"/>
              </a:spcBef>
              <a:buSzTx/>
              <a:buNone/>
              <a:defRPr sz="3600"/>
            </a:pPr>
            <a:endParaRPr sz="2800" dirty="0"/>
          </a:p>
          <a:p>
            <a:pPr marL="0" indent="0" defTabSz="457200">
              <a:lnSpc>
                <a:spcPct val="96000"/>
              </a:lnSpc>
              <a:spcBef>
                <a:spcPts val="500"/>
              </a:spcBef>
              <a:buSzTx/>
              <a:buNone/>
              <a:defRPr sz="1100">
                <a:solidFill>
                  <a:schemeClr val="accent3"/>
                </a:solidFill>
              </a:defRPr>
            </a:pPr>
            <a:r>
              <a:rPr sz="2800" dirty="0"/>
              <a:t>S</a:t>
            </a:r>
            <a:r>
              <a:rPr sz="2800" dirty="0">
                <a:solidFill>
                  <a:srgbClr val="FFFFFF"/>
                </a:solidFill>
              </a:rPr>
              <a:t>trong Platform</a:t>
            </a:r>
            <a:endParaRPr sz="2800" dirty="0"/>
          </a:p>
          <a:p>
            <a:pPr marL="0" indent="0" defTabSz="457200">
              <a:lnSpc>
                <a:spcPct val="96000"/>
              </a:lnSpc>
              <a:spcBef>
                <a:spcPts val="500"/>
              </a:spcBef>
              <a:buSzTx/>
              <a:buNone/>
              <a:defRPr sz="3600"/>
            </a:pPr>
            <a:endParaRPr sz="2800" dirty="0"/>
          </a:p>
          <a:p>
            <a:pPr marL="0" indent="0" defTabSz="457200">
              <a:lnSpc>
                <a:spcPct val="96000"/>
              </a:lnSpc>
              <a:spcBef>
                <a:spcPts val="500"/>
              </a:spcBef>
              <a:buSzTx/>
              <a:buNone/>
              <a:defRPr sz="1100">
                <a:solidFill>
                  <a:schemeClr val="accent3"/>
                </a:solidFill>
              </a:defRPr>
            </a:pPr>
            <a:r>
              <a:rPr sz="2800" dirty="0"/>
              <a:t>S</a:t>
            </a:r>
            <a:r>
              <a:rPr sz="2800" dirty="0">
                <a:solidFill>
                  <a:srgbClr val="FFFFFF"/>
                </a:solidFill>
              </a:rPr>
              <a:t>trong Resources</a:t>
            </a:r>
            <a:endParaRPr sz="2800" dirty="0"/>
          </a:p>
          <a:p>
            <a:pPr marL="0" indent="0" defTabSz="457200">
              <a:lnSpc>
                <a:spcPct val="96000"/>
              </a:lnSpc>
              <a:spcBef>
                <a:spcPts val="500"/>
              </a:spcBef>
              <a:buSzTx/>
              <a:buNone/>
              <a:defRPr sz="3600"/>
            </a:pPr>
            <a:endParaRPr sz="2800" dirty="0"/>
          </a:p>
          <a:p>
            <a:pPr marL="0" indent="0" defTabSz="457200">
              <a:lnSpc>
                <a:spcPct val="96000"/>
              </a:lnSpc>
              <a:spcBef>
                <a:spcPts val="500"/>
              </a:spcBef>
              <a:buSzTx/>
              <a:buNone/>
              <a:defRPr sz="1100">
                <a:solidFill>
                  <a:schemeClr val="accent3"/>
                </a:solidFill>
              </a:defRPr>
            </a:pPr>
            <a:r>
              <a:rPr sz="2800" dirty="0"/>
              <a:t>S</a:t>
            </a:r>
            <a:r>
              <a:rPr sz="2800" dirty="0">
                <a:solidFill>
                  <a:srgbClr val="FFFFFF"/>
                </a:solidFill>
              </a:rPr>
              <a:t>trong Product</a:t>
            </a:r>
            <a:endParaRPr sz="2800" dirty="0"/>
          </a:p>
          <a:p>
            <a:pPr marL="0" indent="0" defTabSz="457200">
              <a:lnSpc>
                <a:spcPct val="96000"/>
              </a:lnSpc>
              <a:spcBef>
                <a:spcPts val="500"/>
              </a:spcBef>
              <a:buSzTx/>
              <a:buNone/>
              <a:defRPr sz="3600"/>
            </a:pPr>
            <a:endParaRPr sz="2800" dirty="0"/>
          </a:p>
          <a:p>
            <a:pPr marL="0" indent="0" defTabSz="457200">
              <a:lnSpc>
                <a:spcPct val="96000"/>
              </a:lnSpc>
              <a:spcBef>
                <a:spcPts val="500"/>
              </a:spcBef>
              <a:buSzTx/>
              <a:buNone/>
              <a:defRPr sz="1100">
                <a:solidFill>
                  <a:schemeClr val="accent3"/>
                </a:solidFill>
              </a:defRPr>
            </a:pPr>
            <a:r>
              <a:rPr sz="2800" dirty="0"/>
              <a:t>S</a:t>
            </a:r>
            <a:r>
              <a:rPr sz="2800" dirty="0">
                <a:solidFill>
                  <a:srgbClr val="FFFFFF"/>
                </a:solidFill>
              </a:rPr>
              <a:t>trong Marketing</a:t>
            </a:r>
            <a:endParaRPr sz="2800" dirty="0"/>
          </a:p>
          <a:p>
            <a:pPr marL="0" indent="0" defTabSz="457200">
              <a:lnSpc>
                <a:spcPct val="96000"/>
              </a:lnSpc>
              <a:spcBef>
                <a:spcPts val="500"/>
              </a:spcBef>
              <a:buSzTx/>
              <a:buNone/>
              <a:defRPr sz="3600"/>
            </a:pPr>
            <a:endParaRPr sz="300" dirty="0"/>
          </a:p>
          <a:p>
            <a:pPr marL="1371600" indent="-1371600" defTabSz="457200">
              <a:lnSpc>
                <a:spcPct val="96000"/>
              </a:lnSpc>
              <a:spcBef>
                <a:spcPts val="500"/>
              </a:spcBef>
              <a:defRPr sz="300"/>
            </a:pPr>
            <a:r>
              <a:rPr sz="3600" dirty="0"/>
              <a:t/>
            </a:r>
            <a:br>
              <a:rPr sz="3600" dirty="0"/>
            </a:br>
            <a:endParaRPr sz="3600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/>
          </p:cNvSpPr>
          <p:nvPr>
            <p:ph type="title"/>
          </p:nvPr>
        </p:nvSpPr>
        <p:spPr>
          <a:xfrm>
            <a:off x="1158874" y="500299"/>
            <a:ext cx="9871565" cy="1409371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t>Build in solid ground</a:t>
            </a:r>
            <a:br/>
            <a:r>
              <a:t>-  5S</a:t>
            </a:r>
          </a:p>
        </p:txBody>
      </p:sp>
      <p:sp>
        <p:nvSpPr>
          <p:cNvPr id="333" name="Shape 333"/>
          <p:cNvSpPr>
            <a:spLocks noGrp="1"/>
          </p:cNvSpPr>
          <p:nvPr>
            <p:ph type="body" idx="1"/>
          </p:nvPr>
        </p:nvSpPr>
        <p:spPr>
          <a:xfrm>
            <a:off x="920734" y="2110112"/>
            <a:ext cx="9906001" cy="48417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lnSpc>
                <a:spcPct val="96000"/>
              </a:lnSpc>
              <a:spcBef>
                <a:spcPts val="500"/>
              </a:spcBef>
              <a:buSzTx/>
              <a:buNone/>
              <a:defRPr sz="1100"/>
            </a:pPr>
            <a:r>
              <a:rPr sz="2000" dirty="0"/>
              <a:t>Understand where you are and where you are going; have a clear scope !</a:t>
            </a:r>
          </a:p>
          <a:p>
            <a:pPr marL="0" indent="0" defTabSz="457200">
              <a:lnSpc>
                <a:spcPct val="96000"/>
              </a:lnSpc>
              <a:spcBef>
                <a:spcPts val="500"/>
              </a:spcBef>
              <a:buSzTx/>
              <a:buNone/>
              <a:defRPr sz="3600"/>
            </a:pPr>
            <a:endParaRPr sz="2000" dirty="0"/>
          </a:p>
          <a:p>
            <a:pPr marL="0" indent="0" defTabSz="457200">
              <a:lnSpc>
                <a:spcPct val="96000"/>
              </a:lnSpc>
              <a:spcBef>
                <a:spcPts val="500"/>
              </a:spcBef>
              <a:buSzTx/>
              <a:buNone/>
              <a:defRPr sz="1100"/>
            </a:pPr>
            <a:r>
              <a:rPr sz="2000" dirty="0"/>
              <a:t>Invest into hardware and software-Create a robust platform!</a:t>
            </a:r>
          </a:p>
          <a:p>
            <a:pPr marL="0" indent="0" defTabSz="457200">
              <a:lnSpc>
                <a:spcPct val="96000"/>
              </a:lnSpc>
              <a:spcBef>
                <a:spcPts val="500"/>
              </a:spcBef>
              <a:buSzTx/>
              <a:buNone/>
              <a:defRPr sz="3600"/>
            </a:pPr>
            <a:endParaRPr sz="2000" dirty="0"/>
          </a:p>
          <a:p>
            <a:pPr marL="0" indent="0" defTabSz="457200">
              <a:lnSpc>
                <a:spcPct val="96000"/>
              </a:lnSpc>
              <a:spcBef>
                <a:spcPts val="500"/>
              </a:spcBef>
              <a:buSzTx/>
              <a:buNone/>
              <a:defRPr sz="1100"/>
            </a:pPr>
            <a:r>
              <a:rPr sz="2000" dirty="0"/>
              <a:t>Hire the right people and be ready to pay them well: it's an investment!</a:t>
            </a:r>
          </a:p>
          <a:p>
            <a:pPr marL="0" indent="0" defTabSz="457200">
              <a:lnSpc>
                <a:spcPct val="96000"/>
              </a:lnSpc>
              <a:spcBef>
                <a:spcPts val="500"/>
              </a:spcBef>
              <a:buSzTx/>
              <a:buNone/>
              <a:defRPr sz="3600"/>
            </a:pPr>
            <a:endParaRPr sz="2000" dirty="0"/>
          </a:p>
          <a:p>
            <a:pPr marL="0" indent="0" defTabSz="457200">
              <a:lnSpc>
                <a:spcPct val="96000"/>
              </a:lnSpc>
              <a:spcBef>
                <a:spcPts val="500"/>
              </a:spcBef>
              <a:buSzTx/>
              <a:buNone/>
              <a:defRPr sz="1100"/>
            </a:pPr>
            <a:r>
              <a:rPr sz="2000" dirty="0"/>
              <a:t>Deliver the product that the market needs: listen to your players!</a:t>
            </a:r>
          </a:p>
          <a:p>
            <a:pPr marL="0" indent="0" defTabSz="457200">
              <a:lnSpc>
                <a:spcPct val="96000"/>
              </a:lnSpc>
              <a:spcBef>
                <a:spcPts val="500"/>
              </a:spcBef>
              <a:buSzTx/>
              <a:buNone/>
              <a:defRPr sz="3600"/>
            </a:pPr>
            <a:endParaRPr sz="2000" dirty="0"/>
          </a:p>
          <a:p>
            <a:pPr marL="0" indent="0" defTabSz="457200">
              <a:lnSpc>
                <a:spcPct val="96000"/>
              </a:lnSpc>
              <a:spcBef>
                <a:spcPts val="500"/>
              </a:spcBef>
              <a:buSzTx/>
              <a:buNone/>
              <a:defRPr sz="1100"/>
            </a:pPr>
            <a:r>
              <a:rPr sz="2000" dirty="0"/>
              <a:t>Marketing is the driving force of any operator in the Betting </a:t>
            </a:r>
            <a:r>
              <a:rPr sz="2000" dirty="0" err="1"/>
              <a:t>industry!Invest</a:t>
            </a:r>
            <a:r>
              <a:rPr sz="2000" dirty="0"/>
              <a:t>!</a:t>
            </a:r>
          </a:p>
          <a:p>
            <a:pPr marL="0" indent="0" defTabSz="457200">
              <a:lnSpc>
                <a:spcPct val="96000"/>
              </a:lnSpc>
              <a:spcBef>
                <a:spcPts val="500"/>
              </a:spcBef>
              <a:buSzTx/>
              <a:buNone/>
              <a:defRPr sz="3600"/>
            </a:pPr>
            <a:endParaRPr sz="2000" dirty="0"/>
          </a:p>
          <a:p>
            <a:pPr marL="1371600" indent="-1371600" defTabSz="457200">
              <a:lnSpc>
                <a:spcPct val="96000"/>
              </a:lnSpc>
              <a:spcBef>
                <a:spcPts val="500"/>
              </a:spcBef>
              <a:defRPr sz="300"/>
            </a:pPr>
            <a:r>
              <a:rPr sz="2000" dirty="0"/>
              <a:t/>
            </a:r>
            <a:br>
              <a:rPr sz="2000" dirty="0"/>
            </a:br>
            <a:endParaRPr sz="2000"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/>
          </p:cNvSpPr>
          <p:nvPr>
            <p:ph type="ctrTitle"/>
          </p:nvPr>
        </p:nvSpPr>
        <p:spPr>
          <a:xfrm>
            <a:off x="2979738" y="5375274"/>
            <a:ext cx="7993062" cy="69842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r>
              <a:t>Thank you!</a:t>
            </a:r>
          </a:p>
        </p:txBody>
      </p:sp>
      <p:sp>
        <p:nvSpPr>
          <p:cNvPr id="336" name="Shape 336"/>
          <p:cNvSpPr>
            <a:spLocks noGrp="1"/>
          </p:cNvSpPr>
          <p:nvPr>
            <p:ph type="subTitle" sz="quarter" idx="1"/>
          </p:nvPr>
        </p:nvSpPr>
        <p:spPr>
          <a:xfrm rot="10860000">
            <a:off x="11039243" y="6551879"/>
            <a:ext cx="963404" cy="280989"/>
          </a:xfrm>
          <a:prstGeom prst="rect">
            <a:avLst/>
          </a:prstGeom>
        </p:spPr>
        <p:txBody>
          <a:bodyPr/>
          <a:lstStyle>
            <a:lvl1pPr>
              <a:lnSpc>
                <a:spcPct val="96000"/>
              </a:lnSpc>
              <a:defRPr sz="500"/>
            </a:lvl1pPr>
          </a:lstStyle>
          <a:p>
            <a:r>
              <a:t>Juma Group      isle of man</a:t>
            </a:r>
          </a:p>
        </p:txBody>
      </p:sp>
      <p:pic>
        <p:nvPicPr>
          <p:cNvPr id="337" name="image3.png" descr="Juma_logo_dark_BG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4072" y="1980695"/>
            <a:ext cx="10483851" cy="2549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0000FF"/>
      </a:hlink>
      <a:folHlink>
        <a:srgbClr val="FF00FF"/>
      </a:folHlink>
    </a:clrScheme>
    <a:fontScheme name="Circui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0000FF"/>
      </a:hlink>
      <a:folHlink>
        <a:srgbClr val="FF00FF"/>
      </a:folHlink>
    </a:clrScheme>
    <a:fontScheme name="Circui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165</Words>
  <Application>Microsoft Office PowerPoint</Application>
  <PresentationFormat>Произвольный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Circuit</vt:lpstr>
      <vt:lpstr>Rule NUmber 5!</vt:lpstr>
      <vt:lpstr>INTRO – 5 W. </vt:lpstr>
      <vt:lpstr>5 W  </vt:lpstr>
      <vt:lpstr>Build in solid ground -  5S</vt:lpstr>
      <vt:lpstr>Build in solid ground -  5S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 NUmber 5!</dc:title>
  <cp:lastModifiedBy>Expo</cp:lastModifiedBy>
  <cp:revision>3</cp:revision>
  <dcterms:modified xsi:type="dcterms:W3CDTF">2016-03-18T11:00:23Z</dcterms:modified>
  <cp:contentStatus/>
</cp:coreProperties>
</file>