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5" r:id="rId3"/>
    <p:sldId id="292" r:id="rId4"/>
    <p:sldId id="321" r:id="rId5"/>
    <p:sldId id="298" r:id="rId6"/>
    <p:sldId id="297" r:id="rId7"/>
    <p:sldId id="326" r:id="rId8"/>
    <p:sldId id="323" r:id="rId9"/>
    <p:sldId id="324" r:id="rId10"/>
    <p:sldId id="322" r:id="rId11"/>
    <p:sldId id="327" r:id="rId12"/>
    <p:sldId id="331" r:id="rId13"/>
    <p:sldId id="329" r:id="rId14"/>
    <p:sldId id="330" r:id="rId15"/>
    <p:sldId id="328" r:id="rId16"/>
    <p:sldId id="294" r:id="rId17"/>
    <p:sldId id="288" r:id="rId18"/>
    <p:sldId id="315" r:id="rId19"/>
    <p:sldId id="312" r:id="rId20"/>
    <p:sldId id="311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DC3AB-735B-4114-8CD7-84F3AC03587E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6E982-8B38-4DBC-8555-FE90203160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9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43F14-4FFB-4728-8154-213094F907C9}" type="datetimeFigureOut">
              <a:rPr lang="ru-RU" smtClean="0"/>
              <a:pPr/>
              <a:t>25.06.16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71083-EDED-4860-B446-42EC66C6BE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.png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jpe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jpeg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8926" y="5286388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Сергей Хитров, </a:t>
            </a:r>
            <a:r>
              <a:rPr lang="en-US" sz="3600" dirty="0" smtClean="0"/>
              <a:t>CEO </a:t>
            </a:r>
            <a:r>
              <a:rPr lang="ru-RU" sz="3600" dirty="0" smtClean="0"/>
              <a:t>«</a:t>
            </a:r>
            <a:r>
              <a:rPr lang="en-US" sz="3600" dirty="0" err="1" smtClean="0"/>
              <a:t>Adwad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714488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Как не сливать рекламный бюджет впустую, а платить только за реальных клиентов?</a:t>
            </a:r>
            <a:endParaRPr lang="ru-RU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6072206"/>
            <a:ext cx="1714512" cy="5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6003502"/>
            <a:ext cx="1745685" cy="70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457"/>
            <a:ext cx="9143999" cy="68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75" y="0"/>
            <a:ext cx="917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929330"/>
            <a:ext cx="216637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://www.gruppopraim.com/wp-content/uploads/2011/11/on-line-e13432932401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39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хочу работать в интернете,хочу зарабатывать в интернете Высшее образование,саморазвитие и работа с интернет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85991"/>
            <a:ext cx="4000528" cy="2661891"/>
          </a:xfrm>
          <a:prstGeom prst="rect">
            <a:avLst/>
          </a:prstGeom>
          <a:noFill/>
        </p:spPr>
      </p:pic>
      <p:pic>
        <p:nvPicPr>
          <p:cNvPr id="5" name="Picture 4" descr="Не держи в спальне электроприборы Чем опасны гаджеты: электромагнитное излучение / Likar.INF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285992"/>
            <a:ext cx="3595670" cy="26967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736"/>
            <a:ext cx="40005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Рекламодатель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0562" y="1428736"/>
            <a:ext cx="40005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Вебмастер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68" y="500042"/>
            <a:ext cx="1293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CPA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6072206"/>
            <a:ext cx="1714512" cy="5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5929330"/>
            <a:ext cx="1745685" cy="70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6072206"/>
            <a:ext cx="1714512" cy="5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611560" y="404664"/>
            <a:ext cx="8037230" cy="604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ru-RU" sz="6000" b="1" dirty="0" smtClean="0">
                <a:solidFill>
                  <a:srgbClr val="FF9900"/>
                </a:solidFill>
                <a:latin typeface="+mj-lt"/>
              </a:rPr>
              <a:t>Клиенты </a:t>
            </a:r>
            <a:r>
              <a:rPr lang="en-US" sz="6000" b="1" dirty="0" smtClean="0">
                <a:solidFill>
                  <a:srgbClr val="FF9900"/>
                </a:solidFill>
                <a:latin typeface="+mj-lt"/>
              </a:rPr>
              <a:t>CPA</a:t>
            </a:r>
            <a:endParaRPr lang="ru-RU" sz="6000" b="1" dirty="0">
              <a:solidFill>
                <a:srgbClr val="FF9900"/>
              </a:solidFill>
              <a:latin typeface="+mj-lt"/>
            </a:endParaRPr>
          </a:p>
        </p:txBody>
      </p:sp>
      <p:pic>
        <p:nvPicPr>
          <p:cNvPr id="6" name="Picture 15" descr="http://office.ad1.ru/networks/ad1/img/offers_covers/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5000636"/>
            <a:ext cx="2357454" cy="98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http://office.ad1.ru/networks/ad1/img/offers_covers/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9" y="2492896"/>
            <a:ext cx="2319272" cy="100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7" descr="http://office.ad1.ru/networks/ad1/img/offers_covers/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7" y="4941168"/>
            <a:ext cx="2247638" cy="10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9" descr="http://office.ad1.ru/networks/ad1/img/offers_covers/1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717032"/>
            <a:ext cx="2366751" cy="102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1" descr="http://office.ad1.ru/networks/ad1/img/offers_covers/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717032"/>
            <a:ext cx="2348334" cy="97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http://office.adwad.ru/networks/adwad/img/offers_covers/1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2500306"/>
            <a:ext cx="228601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office.ad1.ru/networks/ad1/img/offers_covers/79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268760"/>
            <a:ext cx="2259610" cy="979166"/>
          </a:xfrm>
          <a:prstGeom prst="rect">
            <a:avLst/>
          </a:prstGeom>
          <a:noFill/>
        </p:spPr>
      </p:pic>
      <p:pic>
        <p:nvPicPr>
          <p:cNvPr id="15" name="Picture 4" descr="http://office.ad1.ru/networks/ad1/img/offers_covers/79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1268760"/>
            <a:ext cx="2304256" cy="998513"/>
          </a:xfrm>
          <a:prstGeom prst="rect">
            <a:avLst/>
          </a:prstGeom>
          <a:noFill/>
        </p:spPr>
      </p:pic>
      <p:pic>
        <p:nvPicPr>
          <p:cNvPr id="43010" name="Picture 2" descr="http://futurezone.at/mmedia/medienpool/2012-09-13/15294_fe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596" y="2500306"/>
            <a:ext cx="2214578" cy="1044531"/>
          </a:xfrm>
          <a:prstGeom prst="rect">
            <a:avLst/>
          </a:prstGeom>
          <a:noFill/>
        </p:spPr>
      </p:pic>
      <p:pic>
        <p:nvPicPr>
          <p:cNvPr id="43012" name="Picture 4" descr="http://www.nicboo.com/sites/default/files/styles/large/public/field/image/viber.png?itok=03C0fvV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02" y="1285860"/>
            <a:ext cx="2286016" cy="1045275"/>
          </a:xfrm>
          <a:prstGeom prst="rect">
            <a:avLst/>
          </a:prstGeom>
          <a:noFill/>
        </p:spPr>
      </p:pic>
      <p:pic>
        <p:nvPicPr>
          <p:cNvPr id="43014" name="Picture 6" descr="http://www.nicboo.com/sites/default/files/styles/large/public/field/image/skype.png?itok=xp7V7g_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596" y="3714753"/>
            <a:ext cx="2214578" cy="1011556"/>
          </a:xfrm>
          <a:prstGeom prst="rect">
            <a:avLst/>
          </a:prstGeom>
          <a:noFill/>
        </p:spPr>
      </p:pic>
      <p:pic>
        <p:nvPicPr>
          <p:cNvPr id="3074" name="Picture 2" descr="http://omegatest.by/online/png/bec5a093a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71802" y="5000636"/>
            <a:ext cx="2357454" cy="95121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6072206"/>
            <a:ext cx="1714512" cy="5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544" y="5929330"/>
            <a:ext cx="1745685" cy="70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929330"/>
            <a:ext cx="216637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pix.my/Ostpr6z9?14287420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929330"/>
            <a:ext cx="216637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img2.board.com.ua/a/2000032072/wm/3-rasprostranenie-reklamnogo-materiala-uslugi-p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6000768"/>
            <a:ext cx="216637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899592" y="2204864"/>
            <a:ext cx="6840760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Контакты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Хитров Сергей Александрович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Телефон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+7(921)7755566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tx1">
                    <a:tint val="75000"/>
                  </a:schemeClr>
                </a:solidFill>
              </a:rPr>
              <a:t>Skype   </a:t>
            </a:r>
            <a:r>
              <a:rPr lang="en-US" sz="2000" dirty="0" err="1" smtClean="0">
                <a:solidFill>
                  <a:schemeClr val="tx1">
                    <a:tint val="75000"/>
                  </a:schemeClr>
                </a:solidFill>
              </a:rPr>
              <a:t>serkhitrov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serkhitrov@adwad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http://i011.radikal.ru/1202/4a/e332234ab0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928802"/>
            <a:ext cx="3466356" cy="3466356"/>
          </a:xfrm>
          <a:prstGeom prst="rect">
            <a:avLst/>
          </a:prstGeom>
          <a:noFill/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929330"/>
            <a:ext cx="1745685" cy="70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6072206"/>
            <a:ext cx="1714512" cy="5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484784"/>
            <a:ext cx="7188580" cy="44155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3108" y="428604"/>
            <a:ext cx="40005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Данные АКАР 2015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929330"/>
            <a:ext cx="1745685" cy="70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" y="0"/>
            <a:ext cx="913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8"/>
            <a:ext cx="9144000" cy="6851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player.myshared.ru/931437/data/images/img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57876"/>
              </p:ext>
            </p:extLst>
          </p:nvPr>
        </p:nvGraphicFramePr>
        <p:xfrm>
          <a:off x="467544" y="332656"/>
          <a:ext cx="8143900" cy="6202385"/>
        </p:xfrm>
        <a:graphic>
          <a:graphicData uri="http://schemas.openxmlformats.org/drawingml/2006/table">
            <a:tbl>
              <a:tblPr/>
              <a:tblGrid>
                <a:gridCol w="1665146"/>
                <a:gridCol w="1607725"/>
                <a:gridCol w="1076603"/>
                <a:gridCol w="1741704"/>
                <a:gridCol w="2052722"/>
              </a:tblGrid>
              <a:tr h="531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Sub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revenue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profit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publik1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publik2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3 000,00р.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1 200,00р.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-1 800,00р.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1 200,00р.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1 800,00р.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1 653,00р.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2 900,00р.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-2 900,00р.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-350,00р.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-147,00р.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1 300,00р.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6 000,00р.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4 700,00р.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publik10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5 500,00р.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-4 900,00р.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15 144,00р.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11 400,00р.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-3 744,00р.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88"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Final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-3 744,00р.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30" y="6109478"/>
            <a:ext cx="1745685" cy="7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941304"/>
              </p:ext>
            </p:extLst>
          </p:nvPr>
        </p:nvGraphicFramePr>
        <p:xfrm>
          <a:off x="539552" y="404664"/>
          <a:ext cx="8143901" cy="5929326"/>
        </p:xfrm>
        <a:graphic>
          <a:graphicData uri="http://schemas.openxmlformats.org/drawingml/2006/table">
            <a:tbl>
              <a:tblPr/>
              <a:tblGrid>
                <a:gridCol w="1665145"/>
                <a:gridCol w="1607726"/>
                <a:gridCol w="1076604"/>
                <a:gridCol w="1741704"/>
                <a:gridCol w="2052722"/>
              </a:tblGrid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Sub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revenue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publik1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500,00р.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-500,00р.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3 000,00р.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1 200,00р.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-1 800,00р.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1 200,00р.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1 800,00р.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1 653,00р.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2 900,00р.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-2 900,00р.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800,00р.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600,00р.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-200,00р.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350,00р.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-350,00р.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147,00р.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-147,00р.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1 300,00р.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6 000,00р.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4 700,00р.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publik10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5 500,00р.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>
                          <a:solidFill>
                            <a:srgbClr val="000000"/>
                          </a:solidFill>
                          <a:latin typeface="Calibri"/>
                        </a:rPr>
                        <a:t>600,00р.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sngStrike" dirty="0">
                          <a:solidFill>
                            <a:srgbClr val="000000"/>
                          </a:solidFill>
                          <a:latin typeface="Calibri"/>
                        </a:rPr>
                        <a:t>-4 900,00р.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1 947,00р.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9 000,00р.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7 053,00р.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02"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Final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7 053,00р.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929330"/>
            <a:ext cx="1745685" cy="7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x.my/IJVWeeDK?1443256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3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285</Words>
  <Application>Microsoft Macintosh PowerPoint</Application>
  <PresentationFormat>Экран (4:3)</PresentationFormat>
  <Paragraphs>138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 Хитров</cp:lastModifiedBy>
  <cp:revision>94</cp:revision>
  <dcterms:created xsi:type="dcterms:W3CDTF">2014-04-15T05:34:01Z</dcterms:created>
  <dcterms:modified xsi:type="dcterms:W3CDTF">2016-06-25T06:57:58Z</dcterms:modified>
</cp:coreProperties>
</file>